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9" r:id="rId5"/>
    <p:sldMasterId id="214748367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y="10058400" cx="7772400"/>
  <p:notesSz cx="6858000" cy="9144000"/>
  <p:embeddedFontLst>
    <p:embeddedFont>
      <p:font typeface="Roboto Black"/>
      <p:bold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A4A3A4"/>
          </p15:clr>
        </p15:guide>
        <p15:guide id="2" pos="2448">
          <p15:clr>
            <a:srgbClr val="A4A3A4"/>
          </p15:clr>
        </p15:guide>
      </p15:sldGuideLst>
    </p:ext>
    <p:ext uri="GoogleSlidesCustomDataVersion2">
      <go:slidesCustomData xmlns:go="http://customooxmlschemas.google.com/" r:id="rId38" roundtripDataSignature="AMtx7mh8QKz62vXCe7mtNSjrTF3oQ2b3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font" Target="fonts/RobotoBlack-boldItalic.fntdata"/><Relationship Id="rId14" Type="http://schemas.openxmlformats.org/officeDocument/2006/relationships/slide" Target="slides/slide7.xml"/><Relationship Id="rId36" Type="http://schemas.openxmlformats.org/officeDocument/2006/relationships/font" Target="fonts/RobotoBlack-bold.fntdata"/><Relationship Id="rId17" Type="http://schemas.openxmlformats.org/officeDocument/2006/relationships/slide" Target="slides/slide10.xml"/><Relationship Id="rId16" Type="http://schemas.openxmlformats.org/officeDocument/2006/relationships/slide" Target="slides/slide9.xml"/><Relationship Id="rId38" Type="http://customschemas.google.com/relationships/presentationmetadata" Target="meta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c5ae2eaa59_1_5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c5ae2eaa59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c5ae2eaa59_1_7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c5ae2eaa59_1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c5ae2eaa59_1_8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c5ae2eaa59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c5ae2eaa59_1_17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c5ae2eaa59_1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c5ae2eaa59_1_21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c5ae2eaa59_1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c5ae2eaa59_1_25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c5ae2eaa59_1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c5ae2eaa59_1_27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c5ae2eaa59_1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c5ae2eaa59_1_28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c5ae2eaa59_1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c5ae2eaa59_2_66:notes"/>
          <p:cNvSpPr/>
          <p:nvPr>
            <p:ph idx="2" type="sldImg"/>
          </p:nvPr>
        </p:nvSpPr>
        <p:spPr>
          <a:xfrm>
            <a:off x="2105025"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g2c5ae2eaa59_2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c5ae2eaa59_2_10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c5ae2eaa59_2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c5ae2eaa59_2_13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c5ae2eaa59_2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c5ae2eaa59_2_15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c5ae2eaa59_2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c5ae2eaa59_2_14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c5ae2eaa59_2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c5ae2eaa59_2_16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c5ae2eaa59_2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c5ae2eaa59_2_17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c5ae2eaa59_2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c5ae2eaa59_2_18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c5ae2eaa59_2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c5ae2eaa59_2_19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c5ae2eaa59_2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c5ae2eaa59_2_20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c5ae2eaa59_2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c66cd488e4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c66cd488e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c66cd488e4_0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c66cd488e4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c66cd488e4_0_3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c66cd488e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c66cd488e4_0_4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c66cd488e4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c66cd488e4_0_2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c66cd488e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c66cd488e4_0_5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2c66cd488e4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c66cd488e4_0_7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c66cd488e4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1">
  <p:cSld name="CUSTOM">
    <p:spTree>
      <p:nvGrpSpPr>
        <p:cNvPr id="7" name="Shape 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acture App" type="title">
  <p:cSld name="TITLE">
    <p:bg>
      <p:bgPr>
        <a:blipFill>
          <a:blip r:embed="rId2">
            <a:alphaModFix/>
          </a:blip>
          <a:stretch>
            <a:fillRect/>
          </a:stretch>
        </a:blipFill>
      </p:bgPr>
    </p:bg>
    <p:spTree>
      <p:nvGrpSpPr>
        <p:cNvPr id="8" name="Shape 8"/>
        <p:cNvGrpSpPr/>
        <p:nvPr/>
      </p:nvGrpSpPr>
      <p:grpSpPr>
        <a:xfrm>
          <a:off x="0" y="0"/>
          <a:ext cx="0" cy="0"/>
          <a:chOff x="0" y="0"/>
          <a:chExt cx="0" cy="0"/>
        </a:xfrm>
      </p:grpSpPr>
      <p:sp>
        <p:nvSpPr>
          <p:cNvPr id="9" name="Google Shape;9;p13"/>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0" name="Shape 10"/>
        <p:cNvGrpSpPr/>
        <p:nvPr/>
      </p:nvGrpSpPr>
      <p:grpSpPr>
        <a:xfrm>
          <a:off x="0" y="0"/>
          <a:ext cx="0" cy="0"/>
          <a:chOff x="0" y="0"/>
          <a:chExt cx="0" cy="0"/>
        </a:xfrm>
      </p:grpSpPr>
      <p:sp>
        <p:nvSpPr>
          <p:cNvPr id="11" name="Google Shape;11;p14"/>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15"/>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16"/>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17"/>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18"/>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20" name="Shape 20"/>
        <p:cNvGrpSpPr/>
        <p:nvPr/>
      </p:nvGrpSpPr>
      <p:grpSpPr>
        <a:xfrm>
          <a:off x="0" y="0"/>
          <a:ext cx="0" cy="0"/>
          <a:chOff x="0" y="0"/>
          <a:chExt cx="0" cy="0"/>
        </a:xfrm>
      </p:grpSpPr>
      <p:sp>
        <p:nvSpPr>
          <p:cNvPr id="21" name="Google Shape;21;p19"/>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20"/>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2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acture App" type="title">
  <p:cSld name="TITLE">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g2c5ae2eaa59_1_95"/>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g2c5ae2eaa59_1_97"/>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32" name="Shape 32"/>
        <p:cNvGrpSpPr/>
        <p:nvPr/>
      </p:nvGrpSpPr>
      <p:grpSpPr>
        <a:xfrm>
          <a:off x="0" y="0"/>
          <a:ext cx="0" cy="0"/>
          <a:chOff x="0" y="0"/>
          <a:chExt cx="0" cy="0"/>
        </a:xfrm>
      </p:grpSpPr>
      <p:sp>
        <p:nvSpPr>
          <p:cNvPr id="33" name="Google Shape;33;g2c5ae2eaa59_1_9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g2c5ae2eaa59_1_101"/>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36" name="Shape 36"/>
        <p:cNvGrpSpPr/>
        <p:nvPr/>
      </p:nvGrpSpPr>
      <p:grpSpPr>
        <a:xfrm>
          <a:off x="0" y="0"/>
          <a:ext cx="0" cy="0"/>
          <a:chOff x="0" y="0"/>
          <a:chExt cx="0" cy="0"/>
        </a:xfrm>
      </p:grpSpPr>
      <p:sp>
        <p:nvSpPr>
          <p:cNvPr id="37" name="Google Shape;37;g2c5ae2eaa59_1_103"/>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38" name="Shape 38"/>
        <p:cNvGrpSpPr/>
        <p:nvPr/>
      </p:nvGrpSpPr>
      <p:grpSpPr>
        <a:xfrm>
          <a:off x="0" y="0"/>
          <a:ext cx="0" cy="0"/>
          <a:chOff x="0" y="0"/>
          <a:chExt cx="0" cy="0"/>
        </a:xfrm>
      </p:grpSpPr>
      <p:sp>
        <p:nvSpPr>
          <p:cNvPr id="39" name="Google Shape;39;g2c5ae2eaa59_1_105"/>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40" name="Shape 40"/>
        <p:cNvGrpSpPr/>
        <p:nvPr/>
      </p:nvGrpSpPr>
      <p:grpSpPr>
        <a:xfrm>
          <a:off x="0" y="0"/>
          <a:ext cx="0" cy="0"/>
          <a:chOff x="0" y="0"/>
          <a:chExt cx="0" cy="0"/>
        </a:xfrm>
      </p:grpSpPr>
      <p:sp>
        <p:nvSpPr>
          <p:cNvPr id="41" name="Google Shape;41;g2c5ae2eaa59_1_107"/>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42" name="Shape 42"/>
        <p:cNvGrpSpPr/>
        <p:nvPr/>
      </p:nvGrpSpPr>
      <p:grpSpPr>
        <a:xfrm>
          <a:off x="0" y="0"/>
          <a:ext cx="0" cy="0"/>
          <a:chOff x="0" y="0"/>
          <a:chExt cx="0" cy="0"/>
        </a:xfrm>
      </p:grpSpPr>
      <p:sp>
        <p:nvSpPr>
          <p:cNvPr id="43" name="Google Shape;43;g2c5ae2eaa59_1_10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44" name="Shape 44"/>
        <p:cNvGrpSpPr/>
        <p:nvPr/>
      </p:nvGrpSpPr>
      <p:grpSpPr>
        <a:xfrm>
          <a:off x="0" y="0"/>
          <a:ext cx="0" cy="0"/>
          <a:chOff x="0" y="0"/>
          <a:chExt cx="0" cy="0"/>
        </a:xfrm>
      </p:grpSpPr>
      <p:sp>
        <p:nvSpPr>
          <p:cNvPr id="45" name="Google Shape;45;g2c5ae2eaa59_1_111"/>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1">
  <p:cSld name="CUSTOM">
    <p:spTree>
      <p:nvGrpSpPr>
        <p:cNvPr id="46" name="Shape 46"/>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1">
  <p:cSld name="CUSTOM">
    <p:spTree>
      <p:nvGrpSpPr>
        <p:cNvPr id="49" name="Shape 49"/>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acture App" type="title">
  <p:cSld name="TITLE">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g2c5ae2eaa59_2_79"/>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52" name="Shape 52"/>
        <p:cNvGrpSpPr/>
        <p:nvPr/>
      </p:nvGrpSpPr>
      <p:grpSpPr>
        <a:xfrm>
          <a:off x="0" y="0"/>
          <a:ext cx="0" cy="0"/>
          <a:chOff x="0" y="0"/>
          <a:chExt cx="0" cy="0"/>
        </a:xfrm>
      </p:grpSpPr>
      <p:sp>
        <p:nvSpPr>
          <p:cNvPr id="53" name="Google Shape;53;g2c5ae2eaa59_2_8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g2c5ae2eaa59_2_83"/>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56" name="Shape 56"/>
        <p:cNvGrpSpPr/>
        <p:nvPr/>
      </p:nvGrpSpPr>
      <p:grpSpPr>
        <a:xfrm>
          <a:off x="0" y="0"/>
          <a:ext cx="0" cy="0"/>
          <a:chOff x="0" y="0"/>
          <a:chExt cx="0" cy="0"/>
        </a:xfrm>
      </p:grpSpPr>
      <p:sp>
        <p:nvSpPr>
          <p:cNvPr id="57" name="Google Shape;57;g2c5ae2eaa59_2_85"/>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58" name="Shape 58"/>
        <p:cNvGrpSpPr/>
        <p:nvPr/>
      </p:nvGrpSpPr>
      <p:grpSpPr>
        <a:xfrm>
          <a:off x="0" y="0"/>
          <a:ext cx="0" cy="0"/>
          <a:chOff x="0" y="0"/>
          <a:chExt cx="0" cy="0"/>
        </a:xfrm>
      </p:grpSpPr>
      <p:sp>
        <p:nvSpPr>
          <p:cNvPr id="59" name="Google Shape;59;g2c5ae2eaa59_2_87"/>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g2c5ae2eaa59_2_89"/>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62" name="Shape 62"/>
        <p:cNvGrpSpPr/>
        <p:nvPr/>
      </p:nvGrpSpPr>
      <p:grpSpPr>
        <a:xfrm>
          <a:off x="0" y="0"/>
          <a:ext cx="0" cy="0"/>
          <a:chOff x="0" y="0"/>
          <a:chExt cx="0" cy="0"/>
        </a:xfrm>
      </p:grpSpPr>
      <p:sp>
        <p:nvSpPr>
          <p:cNvPr id="63" name="Google Shape;63;g2c5ae2eaa59_2_9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64" name="Shape 64"/>
        <p:cNvGrpSpPr/>
        <p:nvPr/>
      </p:nvGrpSpPr>
      <p:grpSpPr>
        <a:xfrm>
          <a:off x="0" y="0"/>
          <a:ext cx="0" cy="0"/>
          <a:chOff x="0" y="0"/>
          <a:chExt cx="0" cy="0"/>
        </a:xfrm>
      </p:grpSpPr>
      <p:sp>
        <p:nvSpPr>
          <p:cNvPr id="65" name="Google Shape;65;g2c5ae2eaa59_2_93"/>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66" name="Shape 66"/>
        <p:cNvGrpSpPr/>
        <p:nvPr/>
      </p:nvGrpSpPr>
      <p:grpSpPr>
        <a:xfrm>
          <a:off x="0" y="0"/>
          <a:ext cx="0" cy="0"/>
          <a:chOff x="0" y="0"/>
          <a:chExt cx="0" cy="0"/>
        </a:xfrm>
      </p:grpSpPr>
      <p:sp>
        <p:nvSpPr>
          <p:cNvPr id="67" name="Google Shape;67;g2c5ae2eaa59_2_95"/>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9.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9.jpg"/><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11" Type="http://schemas.openxmlformats.org/officeDocument/2006/relationships/slideLayout" Target="../slideLayouts/slideLayout20.xml"/><Relationship Id="rId10" Type="http://schemas.openxmlformats.org/officeDocument/2006/relationships/slideLayout" Target="../slideLayouts/slideLayout19.xml"/><Relationship Id="rId12" Type="http://schemas.openxmlformats.org/officeDocument/2006/relationships/theme" Target="../theme/theme1.xml"/><Relationship Id="rId9" Type="http://schemas.openxmlformats.org/officeDocument/2006/relationships/slideLayout" Target="../slideLayouts/slideLayout18.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9.jpg"/><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11" Type="http://schemas.openxmlformats.org/officeDocument/2006/relationships/slideLayout" Target="../slideLayouts/slideLayout30.xml"/><Relationship Id="rId10" Type="http://schemas.openxmlformats.org/officeDocument/2006/relationships/slideLayout" Target="../slideLayouts/slideLayout29.xml"/><Relationship Id="rId12" Type="http://schemas.openxmlformats.org/officeDocument/2006/relationships/theme" Target="../theme/theme4.xml"/><Relationship Id="rId9" Type="http://schemas.openxmlformats.org/officeDocument/2006/relationships/slideLayout" Target="../slideLayouts/slideLayout28.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26" name="Shape 26"/>
        <p:cNvGrpSpPr/>
        <p:nvPr/>
      </p:nvGrpSpPr>
      <p:grpSpPr>
        <a:xfrm>
          <a:off x="0" y="0"/>
          <a:ext cx="0" cy="0"/>
          <a:chOff x="0" y="0"/>
          <a:chExt cx="0" cy="0"/>
        </a:xfrm>
      </p:grpSpPr>
      <p:sp>
        <p:nvSpPr>
          <p:cNvPr id="27" name="Google Shape;27;g2c5ae2eaa59_1_93"/>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47" name="Shape 47"/>
        <p:cNvGrpSpPr/>
        <p:nvPr/>
      </p:nvGrpSpPr>
      <p:grpSpPr>
        <a:xfrm>
          <a:off x="0" y="0"/>
          <a:ext cx="0" cy="0"/>
          <a:chOff x="0" y="0"/>
          <a:chExt cx="0" cy="0"/>
        </a:xfrm>
      </p:grpSpPr>
      <p:sp>
        <p:nvSpPr>
          <p:cNvPr id="48" name="Google Shape;48;g2c5ae2eaa59_2_76"/>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7.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71.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66.png"/><Relationship Id="rId4" Type="http://schemas.openxmlformats.org/officeDocument/2006/relationships/image" Target="../media/image24.png"/><Relationship Id="rId5" Type="http://schemas.openxmlformats.org/officeDocument/2006/relationships/image" Target="../media/image3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66.png"/><Relationship Id="rId4" Type="http://schemas.openxmlformats.org/officeDocument/2006/relationships/image" Target="../media/image29.png"/><Relationship Id="rId5"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67.png"/><Relationship Id="rId4" Type="http://schemas.openxmlformats.org/officeDocument/2006/relationships/image" Target="../media/image30.png"/><Relationship Id="rId5"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73.png"/><Relationship Id="rId4" Type="http://schemas.openxmlformats.org/officeDocument/2006/relationships/image" Target="../media/image31.png"/><Relationship Id="rId5" Type="http://schemas.openxmlformats.org/officeDocument/2006/relationships/image" Target="../media/image41.png"/><Relationship Id="rId6" Type="http://schemas.openxmlformats.org/officeDocument/2006/relationships/image" Target="../media/image3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73.png"/><Relationship Id="rId4" Type="http://schemas.openxmlformats.org/officeDocument/2006/relationships/image" Target="../media/image34.png"/><Relationship Id="rId5"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73.png"/><Relationship Id="rId4" Type="http://schemas.openxmlformats.org/officeDocument/2006/relationships/image" Target="../media/image40.png"/><Relationship Id="rId5" Type="http://schemas.openxmlformats.org/officeDocument/2006/relationships/image" Target="../media/image4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73.png"/><Relationship Id="rId4" Type="http://schemas.openxmlformats.org/officeDocument/2006/relationships/image" Target="../media/image43.png"/><Relationship Id="rId5" Type="http://schemas.openxmlformats.org/officeDocument/2006/relationships/image" Target="../media/image4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56.png"/><Relationship Id="rId4" Type="http://schemas.openxmlformats.org/officeDocument/2006/relationships/image" Target="../media/image46.png"/><Relationship Id="rId5" Type="http://schemas.openxmlformats.org/officeDocument/2006/relationships/image" Target="../media/image4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3.xml"/><Relationship Id="rId3" Type="http://schemas.openxmlformats.org/officeDocument/2006/relationships/image" Target="../media/image75.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 Id="rId3" Type="http://schemas.openxmlformats.org/officeDocument/2006/relationships/image" Target="../media/image75.png"/><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5.xml"/><Relationship Id="rId3" Type="http://schemas.openxmlformats.org/officeDocument/2006/relationships/image" Target="../media/image75.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6.xml"/><Relationship Id="rId3" Type="http://schemas.openxmlformats.org/officeDocument/2006/relationships/image" Target="../media/image75.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7.xml"/><Relationship Id="rId3" Type="http://schemas.openxmlformats.org/officeDocument/2006/relationships/image" Target="../media/image75.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 Id="rId3" Type="http://schemas.openxmlformats.org/officeDocument/2006/relationships/image" Target="../media/image7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9.xml"/><Relationship Id="rId3" Type="http://schemas.openxmlformats.org/officeDocument/2006/relationships/image" Target="../media/image75.png"/><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0.xml"/><Relationship Id="rId3" Type="http://schemas.openxmlformats.org/officeDocument/2006/relationships/image" Target="../media/image75.pn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 Id="rId3" Type="http://schemas.openxmlformats.org/officeDocument/2006/relationships/image" Target="../media/image75.png"/><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 Id="rId3" Type="http://schemas.openxmlformats.org/officeDocument/2006/relationships/image" Target="../media/image75.png"/><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 Id="rId3" Type="http://schemas.openxmlformats.org/officeDocument/2006/relationships/image" Target="../media/image75.png"/><Relationship Id="rId4" Type="http://schemas.openxmlformats.org/officeDocument/2006/relationships/image" Target="../media/image64.png"/><Relationship Id="rId5" Type="http://schemas.openxmlformats.org/officeDocument/2006/relationships/image" Target="../media/image6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xml"/><Relationship Id="rId3" Type="http://schemas.openxmlformats.org/officeDocument/2006/relationships/image" Target="../media/image75.png"/><Relationship Id="rId4" Type="http://schemas.openxmlformats.org/officeDocument/2006/relationships/image" Target="../media/image6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5.xml"/><Relationship Id="rId3" Type="http://schemas.openxmlformats.org/officeDocument/2006/relationships/image" Target="../media/image75.png"/><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6.xml"/><Relationship Id="rId3" Type="http://schemas.openxmlformats.org/officeDocument/2006/relationships/image" Target="../media/image75.png"/><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7.xml"/><Relationship Id="rId3" Type="http://schemas.openxmlformats.org/officeDocument/2006/relationships/image" Target="../media/image75.png"/><Relationship Id="rId4" Type="http://schemas.openxmlformats.org/officeDocument/2006/relationships/image" Target="../media/image7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8.xml"/><Relationship Id="rId3" Type="http://schemas.openxmlformats.org/officeDocument/2006/relationships/image" Target="../media/image75.png"/><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 name="Shape 71"/>
        <p:cNvGrpSpPr/>
        <p:nvPr/>
      </p:nvGrpSpPr>
      <p:grpSpPr>
        <a:xfrm>
          <a:off x="0" y="0"/>
          <a:ext cx="0" cy="0"/>
          <a:chOff x="0" y="0"/>
          <a:chExt cx="0" cy="0"/>
        </a:xfrm>
      </p:grpSpPr>
      <p:sp>
        <p:nvSpPr>
          <p:cNvPr id="72" name="Google Shape;72;p1"/>
          <p:cNvSpPr txBox="1"/>
          <p:nvPr/>
        </p:nvSpPr>
        <p:spPr>
          <a:xfrm>
            <a:off x="1201800" y="2876450"/>
            <a:ext cx="5368800" cy="1416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800"/>
              <a:buFont typeface="Arial"/>
              <a:buNone/>
            </a:pPr>
            <a:r>
              <a:rPr b="1" lang="es" sz="4000">
                <a:solidFill>
                  <a:srgbClr val="999999"/>
                </a:solidFill>
              </a:rPr>
              <a:t>ADDENDA CONSTRUCTORA</a:t>
            </a:r>
            <a:endParaRPr b="1" i="0" sz="4000" u="none" cap="none" strike="noStrike">
              <a:solidFill>
                <a:srgbClr val="999999"/>
              </a:solidFill>
              <a:latin typeface="Arial"/>
              <a:ea typeface="Arial"/>
              <a:cs typeface="Arial"/>
              <a:sym typeface="Arial"/>
            </a:endParaRPr>
          </a:p>
        </p:txBody>
      </p:sp>
      <p:sp>
        <p:nvSpPr>
          <p:cNvPr id="73" name="Google Shape;73;p1"/>
          <p:cNvSpPr txBox="1"/>
          <p:nvPr/>
        </p:nvSpPr>
        <p:spPr>
          <a:xfrm>
            <a:off x="4056700" y="4445700"/>
            <a:ext cx="639000" cy="5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2"/>
          <p:cNvSpPr txBox="1"/>
          <p:nvPr/>
        </p:nvSpPr>
        <p:spPr>
          <a:xfrm>
            <a:off x="741000" y="1661600"/>
            <a:ext cx="3462900" cy="877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500"/>
              <a:buFont typeface="Arial"/>
              <a:buNone/>
            </a:pPr>
            <a:r>
              <a:rPr b="0" i="0" lang="es" sz="4500" u="none" cap="none" strike="noStrike">
                <a:solidFill>
                  <a:srgbClr val="666666"/>
                </a:solidFill>
                <a:latin typeface="Roboto Black"/>
                <a:ea typeface="Roboto Black"/>
                <a:cs typeface="Roboto Black"/>
                <a:sym typeface="Roboto Black"/>
              </a:rPr>
              <a:t>CONTENIDO</a:t>
            </a:r>
            <a:endParaRPr b="0" i="0" sz="4500" u="none" cap="none" strike="noStrike">
              <a:solidFill>
                <a:srgbClr val="666666"/>
              </a:solidFill>
              <a:latin typeface="Roboto Black"/>
              <a:ea typeface="Roboto Black"/>
              <a:cs typeface="Roboto Black"/>
              <a:sym typeface="Roboto Black"/>
            </a:endParaRPr>
          </a:p>
        </p:txBody>
      </p:sp>
      <p:sp>
        <p:nvSpPr>
          <p:cNvPr id="79" name="Google Shape;79;p2"/>
          <p:cNvSpPr txBox="1"/>
          <p:nvPr/>
        </p:nvSpPr>
        <p:spPr>
          <a:xfrm>
            <a:off x="1281425" y="3142075"/>
            <a:ext cx="5993700" cy="31863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500"/>
              <a:buFont typeface="Arial"/>
              <a:buNone/>
            </a:pPr>
            <a:r>
              <a:rPr lang="es" sz="1500">
                <a:solidFill>
                  <a:srgbClr val="999999"/>
                </a:solidFill>
                <a:latin typeface="Roboto Black"/>
                <a:ea typeface="Roboto Black"/>
                <a:cs typeface="Roboto Black"/>
                <a:sym typeface="Roboto Black"/>
              </a:rPr>
              <a:t>INTRODUCCIÓN</a:t>
            </a:r>
            <a:r>
              <a:rPr b="0" i="0" lang="es" sz="1500" u="none" cap="none" strike="noStrike">
                <a:solidFill>
                  <a:srgbClr val="999999"/>
                </a:solidFill>
                <a:latin typeface="Roboto Black"/>
                <a:ea typeface="Roboto Black"/>
                <a:cs typeface="Roboto Black"/>
                <a:sym typeface="Roboto Black"/>
              </a:rPr>
              <a:t> …………………….…………………………………….….01</a:t>
            </a:r>
            <a:endParaRPr b="0" i="0" sz="1500" u="none" cap="none" strike="noStrike">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rgbClr val="000000"/>
              </a:buClr>
              <a:buSzPts val="1500"/>
              <a:buFont typeface="Arial"/>
              <a:buNone/>
            </a:pPr>
            <a:r>
              <a:t/>
            </a:r>
            <a:endParaRPr b="0" i="0" sz="1500" u="none" cap="none" strike="noStrike">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rgbClr val="000000"/>
              </a:buClr>
              <a:buSzPts val="1500"/>
              <a:buFont typeface="Arial"/>
              <a:buNone/>
            </a:pPr>
            <a:r>
              <a:rPr lang="es" sz="1500">
                <a:solidFill>
                  <a:srgbClr val="999999"/>
                </a:solidFill>
                <a:latin typeface="Roboto Black"/>
                <a:ea typeface="Roboto Black"/>
                <a:cs typeface="Roboto Black"/>
                <a:sym typeface="Roboto Black"/>
              </a:rPr>
              <a:t>ASIGNAR </a:t>
            </a:r>
            <a:endParaRPr sz="1500">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rgbClr val="000000"/>
              </a:buClr>
              <a:buSzPts val="1500"/>
              <a:buFont typeface="Arial"/>
              <a:buNone/>
            </a:pPr>
            <a:r>
              <a:rPr lang="es" sz="1500">
                <a:solidFill>
                  <a:srgbClr val="999999"/>
                </a:solidFill>
                <a:latin typeface="Roboto Black"/>
                <a:ea typeface="Roboto Black"/>
                <a:cs typeface="Roboto Black"/>
                <a:sym typeface="Roboto Black"/>
              </a:rPr>
              <a:t>SUSCRIPCIÓN ………………………..……………………………………….02</a:t>
            </a:r>
            <a:endParaRPr sz="1500">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rgbClr val="000000"/>
              </a:buClr>
              <a:buSzPts val="1500"/>
              <a:buFont typeface="Arial"/>
              <a:buNone/>
            </a:pPr>
            <a:r>
              <a:t/>
            </a:r>
            <a:endParaRPr sz="1500">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rgbClr val="000000"/>
              </a:buClr>
              <a:buSzPts val="1500"/>
              <a:buFont typeface="Arial"/>
              <a:buNone/>
            </a:pPr>
            <a:r>
              <a:rPr lang="es" sz="1500">
                <a:solidFill>
                  <a:srgbClr val="999999"/>
                </a:solidFill>
                <a:latin typeface="Roboto Black"/>
                <a:ea typeface="Roboto Black"/>
                <a:cs typeface="Roboto Black"/>
                <a:sym typeface="Roboto Black"/>
              </a:rPr>
              <a:t>ELABORAR </a:t>
            </a:r>
            <a:endParaRPr sz="1500">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rgbClr val="000000"/>
              </a:buClr>
              <a:buSzPts val="1500"/>
              <a:buFont typeface="Arial"/>
              <a:buNone/>
            </a:pPr>
            <a:r>
              <a:rPr lang="es" sz="1500">
                <a:solidFill>
                  <a:srgbClr val="999999"/>
                </a:solidFill>
                <a:latin typeface="Roboto Black"/>
                <a:ea typeface="Roboto Black"/>
                <a:cs typeface="Roboto Black"/>
                <a:sym typeface="Roboto Black"/>
              </a:rPr>
              <a:t>FACTURA </a:t>
            </a:r>
            <a:r>
              <a:rPr b="0" i="0" lang="es" sz="1500" u="none" cap="none" strike="noStrike">
                <a:solidFill>
                  <a:srgbClr val="999999"/>
                </a:solidFill>
                <a:latin typeface="Roboto Black"/>
                <a:ea typeface="Roboto Black"/>
                <a:cs typeface="Roboto Black"/>
                <a:sym typeface="Roboto Black"/>
              </a:rPr>
              <a:t>……..………………….……</a:t>
            </a:r>
            <a:r>
              <a:rPr lang="es" sz="1500">
                <a:solidFill>
                  <a:srgbClr val="999999"/>
                </a:solidFill>
                <a:latin typeface="Roboto Black"/>
                <a:ea typeface="Roboto Black"/>
                <a:cs typeface="Roboto Black"/>
                <a:sym typeface="Roboto Black"/>
              </a:rPr>
              <a:t>.</a:t>
            </a:r>
            <a:r>
              <a:rPr b="0" i="0" lang="es" sz="1500" u="none" cap="none" strike="noStrike">
                <a:solidFill>
                  <a:srgbClr val="999999"/>
                </a:solidFill>
                <a:latin typeface="Roboto Black"/>
                <a:ea typeface="Roboto Black"/>
                <a:cs typeface="Roboto Black"/>
                <a:sym typeface="Roboto Black"/>
              </a:rPr>
              <a:t>……………</a:t>
            </a:r>
            <a:r>
              <a:rPr lang="es" sz="1500">
                <a:solidFill>
                  <a:srgbClr val="999999"/>
                </a:solidFill>
                <a:latin typeface="Roboto Black"/>
                <a:ea typeface="Roboto Black"/>
                <a:cs typeface="Roboto Black"/>
                <a:sym typeface="Roboto Black"/>
              </a:rPr>
              <a:t>……………….</a:t>
            </a:r>
            <a:r>
              <a:rPr b="0" i="0" lang="es" sz="1500" u="none" cap="none" strike="noStrike">
                <a:solidFill>
                  <a:srgbClr val="999999"/>
                </a:solidFill>
                <a:latin typeface="Roboto Black"/>
                <a:ea typeface="Roboto Black"/>
                <a:cs typeface="Roboto Black"/>
                <a:sym typeface="Roboto Black"/>
              </a:rPr>
              <a:t>………..0</a:t>
            </a:r>
            <a:r>
              <a:rPr lang="es" sz="1500">
                <a:solidFill>
                  <a:srgbClr val="999999"/>
                </a:solidFill>
                <a:latin typeface="Roboto Black"/>
                <a:ea typeface="Roboto Black"/>
                <a:cs typeface="Roboto Black"/>
                <a:sym typeface="Roboto Black"/>
              </a:rPr>
              <a:t>4</a:t>
            </a:r>
            <a:endParaRPr b="0" i="0" sz="1500" u="none" cap="none" strike="noStrike">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rgbClr val="000000"/>
              </a:buClr>
              <a:buSzPts val="1500"/>
              <a:buFont typeface="Arial"/>
              <a:buNone/>
            </a:pPr>
            <a:r>
              <a:t/>
            </a:r>
            <a:endParaRPr sz="1500">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rgbClr val="000000"/>
              </a:buClr>
              <a:buSzPts val="1500"/>
              <a:buFont typeface="Arial"/>
              <a:buNone/>
            </a:pPr>
            <a:r>
              <a:rPr lang="es" sz="1500">
                <a:solidFill>
                  <a:srgbClr val="999999"/>
                </a:solidFill>
                <a:latin typeface="Roboto Black"/>
                <a:ea typeface="Roboto Black"/>
                <a:cs typeface="Roboto Black"/>
                <a:sym typeface="Roboto Black"/>
              </a:rPr>
              <a:t>AGREGAR </a:t>
            </a:r>
            <a:endParaRPr sz="1500">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rgbClr val="000000"/>
              </a:buClr>
              <a:buSzPts val="1500"/>
              <a:buFont typeface="Arial"/>
              <a:buNone/>
            </a:pPr>
            <a:r>
              <a:rPr lang="es" sz="1500">
                <a:solidFill>
                  <a:srgbClr val="999999"/>
                </a:solidFill>
                <a:latin typeface="Roboto Black"/>
                <a:ea typeface="Roboto Black"/>
                <a:cs typeface="Roboto Black"/>
                <a:sym typeface="Roboto Black"/>
              </a:rPr>
              <a:t>ADDENDA CONSTRUCTORA ……………………………………………10</a:t>
            </a:r>
            <a:endParaRPr sz="1500">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rgbClr val="000000"/>
              </a:buClr>
              <a:buSzPts val="1500"/>
              <a:buFont typeface="Arial"/>
              <a:buNone/>
            </a:pPr>
            <a:r>
              <a:t/>
            </a:r>
            <a:endParaRPr sz="1500">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rgbClr val="000000"/>
              </a:buClr>
              <a:buSzPts val="1500"/>
              <a:buFont typeface="Arial"/>
              <a:buNone/>
            </a:pPr>
            <a:r>
              <a:t/>
            </a:r>
            <a:endParaRPr b="0" i="0" sz="1500" u="none" cap="none" strike="noStrike">
              <a:solidFill>
                <a:srgbClr val="999999"/>
              </a:solidFill>
              <a:latin typeface="Roboto Black"/>
              <a:ea typeface="Roboto Black"/>
              <a:cs typeface="Roboto Black"/>
              <a:sym typeface="Roboto Black"/>
            </a:endParaRPr>
          </a:p>
          <a:p>
            <a:pPr indent="0" lvl="0" marL="0" marR="0" rtl="0" algn="just">
              <a:lnSpc>
                <a:spcPct val="100000"/>
              </a:lnSpc>
              <a:spcBef>
                <a:spcPts val="0"/>
              </a:spcBef>
              <a:spcAft>
                <a:spcPts val="0"/>
              </a:spcAft>
              <a:buClr>
                <a:schemeClr val="dk1"/>
              </a:buClr>
              <a:buSzPts val="1100"/>
              <a:buFont typeface="Arial"/>
              <a:buNone/>
            </a:pPr>
            <a:r>
              <a:t/>
            </a:r>
            <a:endParaRPr b="0" i="0" sz="1500" u="none" cap="none" strike="noStrike">
              <a:solidFill>
                <a:srgbClr val="999999"/>
              </a:solidFill>
              <a:latin typeface="Roboto Black"/>
              <a:ea typeface="Roboto Black"/>
              <a:cs typeface="Roboto Black"/>
              <a:sym typeface="Roboto Black"/>
            </a:endParaRPr>
          </a:p>
        </p:txBody>
      </p:sp>
      <p:sp>
        <p:nvSpPr>
          <p:cNvPr id="80" name="Google Shape;80;p2"/>
          <p:cNvSpPr txBox="1"/>
          <p:nvPr/>
        </p:nvSpPr>
        <p:spPr>
          <a:xfrm>
            <a:off x="6770875" y="9568775"/>
            <a:ext cx="671700" cy="400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400"/>
              <a:buFont typeface="Arial"/>
              <a:buNone/>
            </a:pPr>
            <a:r>
              <a:rPr b="0" i="0" lang="es" sz="1400" u="none" cap="none" strike="noStrike">
                <a:solidFill>
                  <a:srgbClr val="FFFFFF"/>
                </a:solidFill>
                <a:latin typeface="Arial"/>
                <a:ea typeface="Arial"/>
                <a:cs typeface="Arial"/>
                <a:sym typeface="Arial"/>
              </a:rPr>
              <a:t>01</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 name="Shape 84"/>
        <p:cNvGrpSpPr/>
        <p:nvPr/>
      </p:nvGrpSpPr>
      <p:grpSpPr>
        <a:xfrm>
          <a:off x="0" y="0"/>
          <a:ext cx="0" cy="0"/>
          <a:chOff x="0" y="0"/>
          <a:chExt cx="0" cy="0"/>
        </a:xfrm>
      </p:grpSpPr>
      <p:sp>
        <p:nvSpPr>
          <p:cNvPr id="85" name="Google Shape;85;p3"/>
          <p:cNvSpPr txBox="1"/>
          <p:nvPr/>
        </p:nvSpPr>
        <p:spPr>
          <a:xfrm>
            <a:off x="925350" y="165675"/>
            <a:ext cx="5921700" cy="1893600"/>
          </a:xfrm>
          <a:prstGeom prst="rect">
            <a:avLst/>
          </a:prstGeom>
          <a:noFill/>
          <a:ln>
            <a:noFill/>
          </a:ln>
        </p:spPr>
        <p:txBody>
          <a:bodyPr anchorCtr="0" anchor="ctr" bIns="91425" lIns="91425" spcFirstLastPara="1" rIns="91425" wrap="square" tIns="91425">
            <a:noAutofit/>
          </a:bodyPr>
          <a:lstStyle/>
          <a:p>
            <a:pPr indent="0" lvl="0" marL="0" marR="65482" rtl="0" algn="l">
              <a:lnSpc>
                <a:spcPct val="109557"/>
              </a:lnSpc>
              <a:spcBef>
                <a:spcPts val="3200"/>
              </a:spcBef>
              <a:spcAft>
                <a:spcPts val="0"/>
              </a:spcAft>
              <a:buClr>
                <a:srgbClr val="000000"/>
              </a:buClr>
              <a:buSzPts val="2900"/>
              <a:buFont typeface="Arial"/>
              <a:buNone/>
            </a:pPr>
            <a:r>
              <a:rPr b="1" lang="es" sz="2900">
                <a:solidFill>
                  <a:srgbClr val="666666"/>
                </a:solidFill>
              </a:rPr>
              <a:t>INTRODUCCIÓN</a:t>
            </a:r>
            <a:endParaRPr b="1" i="0" sz="2700" u="none" cap="none" strike="noStrike">
              <a:solidFill>
                <a:srgbClr val="666666"/>
              </a:solidFill>
              <a:latin typeface="Arial"/>
              <a:ea typeface="Arial"/>
              <a:cs typeface="Arial"/>
              <a:sym typeface="Arial"/>
            </a:endParaRPr>
          </a:p>
        </p:txBody>
      </p:sp>
      <p:sp>
        <p:nvSpPr>
          <p:cNvPr id="86" name="Google Shape;86;p3"/>
          <p:cNvSpPr txBox="1"/>
          <p:nvPr/>
        </p:nvSpPr>
        <p:spPr>
          <a:xfrm>
            <a:off x="849875" y="1854225"/>
            <a:ext cx="6378900" cy="5398800"/>
          </a:xfrm>
          <a:prstGeom prst="rect">
            <a:avLst/>
          </a:prstGeom>
          <a:noFill/>
          <a:ln>
            <a:noFill/>
          </a:ln>
        </p:spPr>
        <p:txBody>
          <a:bodyPr anchorCtr="0" anchor="t" bIns="91425" lIns="91425" spcFirstLastPara="1" rIns="91425" wrap="square" tIns="91425">
            <a:spAutoFit/>
          </a:bodyPr>
          <a:lstStyle/>
          <a:p>
            <a:pPr indent="0" lvl="0" marL="0" marR="0" rtl="0" algn="just">
              <a:lnSpc>
                <a:spcPct val="107916"/>
              </a:lnSpc>
              <a:spcBef>
                <a:spcPts val="0"/>
              </a:spcBef>
              <a:spcAft>
                <a:spcPts val="0"/>
              </a:spcAft>
              <a:buClr>
                <a:srgbClr val="000000"/>
              </a:buClr>
              <a:buSzPts val="1500"/>
              <a:buFont typeface="Arial"/>
              <a:buNone/>
            </a:pPr>
            <a:r>
              <a:rPr lang="es" sz="1500">
                <a:solidFill>
                  <a:srgbClr val="999999"/>
                </a:solidFill>
              </a:rPr>
              <a:t>En facturación electrónica, se conoce como addenda un formato que proporciona información adicional a la incluida en la factura electrónica.</a:t>
            </a:r>
            <a:endParaRPr sz="1500">
              <a:solidFill>
                <a:srgbClr val="999999"/>
              </a:solidFill>
            </a:endParaRPr>
          </a:p>
          <a:p>
            <a:pPr indent="0" lvl="0" marL="0" marR="0" rtl="0" algn="just">
              <a:lnSpc>
                <a:spcPct val="107916"/>
              </a:lnSpc>
              <a:spcBef>
                <a:spcPts val="0"/>
              </a:spcBef>
              <a:spcAft>
                <a:spcPts val="0"/>
              </a:spcAft>
              <a:buClr>
                <a:srgbClr val="000000"/>
              </a:buClr>
              <a:buSzPts val="1500"/>
              <a:buFont typeface="Arial"/>
              <a:buNone/>
            </a:pPr>
            <a:r>
              <a:t/>
            </a:r>
            <a:endParaRPr sz="1500">
              <a:solidFill>
                <a:srgbClr val="999999"/>
              </a:solidFill>
            </a:endParaRPr>
          </a:p>
          <a:p>
            <a:pPr indent="0" lvl="0" marL="0" marR="0" rtl="0" algn="just">
              <a:lnSpc>
                <a:spcPct val="107916"/>
              </a:lnSpc>
              <a:spcBef>
                <a:spcPts val="0"/>
              </a:spcBef>
              <a:spcAft>
                <a:spcPts val="0"/>
              </a:spcAft>
              <a:buClr>
                <a:srgbClr val="000000"/>
              </a:buClr>
              <a:buSzPts val="1500"/>
              <a:buFont typeface="Arial"/>
              <a:buNone/>
            </a:pPr>
            <a:r>
              <a:rPr lang="es" sz="1500">
                <a:solidFill>
                  <a:srgbClr val="999999"/>
                </a:solidFill>
              </a:rPr>
              <a:t>Una Addenda puede contener información de carácter: </a:t>
            </a:r>
            <a:endParaRPr sz="1500">
              <a:solidFill>
                <a:srgbClr val="999999"/>
              </a:solidFill>
            </a:endParaRPr>
          </a:p>
          <a:p>
            <a:pPr indent="-323850" lvl="0" marL="457200" marR="0" rtl="0" algn="just">
              <a:lnSpc>
                <a:spcPct val="107916"/>
              </a:lnSpc>
              <a:spcBef>
                <a:spcPts val="0"/>
              </a:spcBef>
              <a:spcAft>
                <a:spcPts val="0"/>
              </a:spcAft>
              <a:buClr>
                <a:srgbClr val="999999"/>
              </a:buClr>
              <a:buSzPts val="1500"/>
              <a:buChar char="●"/>
            </a:pPr>
            <a:r>
              <a:rPr lang="es" sz="1500">
                <a:solidFill>
                  <a:srgbClr val="999999"/>
                </a:solidFill>
              </a:rPr>
              <a:t>Comercial</a:t>
            </a:r>
            <a:endParaRPr sz="1500">
              <a:solidFill>
                <a:srgbClr val="999999"/>
              </a:solidFill>
            </a:endParaRPr>
          </a:p>
          <a:p>
            <a:pPr indent="-323850" lvl="0" marL="457200" marR="0" rtl="0" algn="just">
              <a:lnSpc>
                <a:spcPct val="107916"/>
              </a:lnSpc>
              <a:spcBef>
                <a:spcPts val="0"/>
              </a:spcBef>
              <a:spcAft>
                <a:spcPts val="0"/>
              </a:spcAft>
              <a:buClr>
                <a:srgbClr val="999999"/>
              </a:buClr>
              <a:buSzPts val="1500"/>
              <a:buChar char="●"/>
            </a:pPr>
            <a:r>
              <a:rPr lang="es" sz="1500">
                <a:solidFill>
                  <a:srgbClr val="999999"/>
                </a:solidFill>
              </a:rPr>
              <a:t>Logístico</a:t>
            </a:r>
            <a:endParaRPr sz="1500">
              <a:solidFill>
                <a:srgbClr val="999999"/>
              </a:solidFill>
            </a:endParaRPr>
          </a:p>
          <a:p>
            <a:pPr indent="-323850" lvl="0" marL="457200" marR="0" rtl="0" algn="just">
              <a:lnSpc>
                <a:spcPct val="107916"/>
              </a:lnSpc>
              <a:spcBef>
                <a:spcPts val="0"/>
              </a:spcBef>
              <a:spcAft>
                <a:spcPts val="0"/>
              </a:spcAft>
              <a:buClr>
                <a:srgbClr val="999999"/>
              </a:buClr>
              <a:buSzPts val="1500"/>
              <a:buChar char="●"/>
            </a:pPr>
            <a:r>
              <a:rPr lang="es" sz="1500">
                <a:solidFill>
                  <a:srgbClr val="999999"/>
                </a:solidFill>
              </a:rPr>
              <a:t>Operación</a:t>
            </a:r>
            <a:endParaRPr sz="1500">
              <a:solidFill>
                <a:srgbClr val="999999"/>
              </a:solidFill>
            </a:endParaRPr>
          </a:p>
          <a:p>
            <a:pPr indent="0" lvl="0" marL="457200" marR="0" rtl="0" algn="just">
              <a:lnSpc>
                <a:spcPct val="107916"/>
              </a:lnSpc>
              <a:spcBef>
                <a:spcPts val="0"/>
              </a:spcBef>
              <a:spcAft>
                <a:spcPts val="0"/>
              </a:spcAft>
              <a:buNone/>
            </a:pPr>
            <a:r>
              <a:t/>
            </a:r>
            <a:endParaRPr sz="1500">
              <a:solidFill>
                <a:srgbClr val="999999"/>
              </a:solidFill>
            </a:endParaRPr>
          </a:p>
          <a:p>
            <a:pPr indent="0" lvl="0" marL="0" marR="0" rtl="0" algn="just">
              <a:lnSpc>
                <a:spcPct val="107916"/>
              </a:lnSpc>
              <a:spcBef>
                <a:spcPts val="0"/>
              </a:spcBef>
              <a:spcAft>
                <a:spcPts val="0"/>
              </a:spcAft>
              <a:buClr>
                <a:srgbClr val="000000"/>
              </a:buClr>
              <a:buSzPts val="1500"/>
              <a:buFont typeface="Arial"/>
              <a:buNone/>
            </a:pPr>
            <a:r>
              <a:rPr lang="es" sz="1500">
                <a:solidFill>
                  <a:srgbClr val="999999"/>
                </a:solidFill>
              </a:rPr>
              <a:t>requerida muchas veces por empresas a sus proveedores de productos y servicios. Estas empresas comúnmente suelen ser grandes cadenas comerciales pertenecientes al sector de ventas al público, manufactureras, aseguradoras, entre otras. Las addendas en las facturas electrónicas son una modalidad de facturación adoptada en México y permitida por el SAT.</a:t>
            </a:r>
            <a:endParaRPr sz="1500">
              <a:solidFill>
                <a:srgbClr val="999999"/>
              </a:solidFill>
            </a:endParaRPr>
          </a:p>
          <a:p>
            <a:pPr indent="0" lvl="0" marL="0" marR="0" rtl="0" algn="just">
              <a:lnSpc>
                <a:spcPct val="107916"/>
              </a:lnSpc>
              <a:spcBef>
                <a:spcPts val="0"/>
              </a:spcBef>
              <a:spcAft>
                <a:spcPts val="0"/>
              </a:spcAft>
              <a:buClr>
                <a:srgbClr val="000000"/>
              </a:buClr>
              <a:buSzPts val="1500"/>
              <a:buFont typeface="Arial"/>
              <a:buNone/>
            </a:pPr>
            <a:r>
              <a:t/>
            </a:r>
            <a:endParaRPr sz="1500">
              <a:solidFill>
                <a:srgbClr val="999999"/>
              </a:solidFill>
            </a:endParaRPr>
          </a:p>
          <a:p>
            <a:pPr indent="0" lvl="0" marL="0" marR="0" rtl="0" algn="just">
              <a:lnSpc>
                <a:spcPct val="107916"/>
              </a:lnSpc>
              <a:spcBef>
                <a:spcPts val="0"/>
              </a:spcBef>
              <a:spcAft>
                <a:spcPts val="0"/>
              </a:spcAft>
              <a:buClr>
                <a:srgbClr val="000000"/>
              </a:buClr>
              <a:buSzPts val="1500"/>
              <a:buFont typeface="Arial"/>
              <a:buNone/>
            </a:pPr>
            <a:r>
              <a:rPr lang="es" sz="1500">
                <a:solidFill>
                  <a:srgbClr val="999999"/>
                </a:solidFill>
              </a:rPr>
              <a:t>Las empresas que facturan sus productos añaden contenido de interés para quienes les ha solicitado dicho documento por sus compras.</a:t>
            </a:r>
            <a:endParaRPr sz="1500">
              <a:solidFill>
                <a:srgbClr val="999999"/>
              </a:solidFill>
            </a:endParaRPr>
          </a:p>
          <a:p>
            <a:pPr indent="0" lvl="0" marL="0" marR="0" rtl="0" algn="just">
              <a:lnSpc>
                <a:spcPct val="107916"/>
              </a:lnSpc>
              <a:spcBef>
                <a:spcPts val="0"/>
              </a:spcBef>
              <a:spcAft>
                <a:spcPts val="0"/>
              </a:spcAft>
              <a:buClr>
                <a:srgbClr val="000000"/>
              </a:buClr>
              <a:buSzPts val="1500"/>
              <a:buFont typeface="Arial"/>
              <a:buNone/>
            </a:pPr>
            <a:r>
              <a:t/>
            </a:r>
            <a:endParaRPr sz="1500">
              <a:solidFill>
                <a:srgbClr val="999999"/>
              </a:solidFill>
            </a:endParaRPr>
          </a:p>
          <a:p>
            <a:pPr indent="0" lvl="0" marL="0" marR="0" rtl="0" algn="just">
              <a:lnSpc>
                <a:spcPct val="107916"/>
              </a:lnSpc>
              <a:spcBef>
                <a:spcPts val="0"/>
              </a:spcBef>
              <a:spcAft>
                <a:spcPts val="0"/>
              </a:spcAft>
              <a:buClr>
                <a:srgbClr val="000000"/>
              </a:buClr>
              <a:buSzPts val="1500"/>
              <a:buFont typeface="Arial"/>
              <a:buNone/>
            </a:pPr>
            <a:r>
              <a:rPr lang="es" sz="1500">
                <a:solidFill>
                  <a:srgbClr val="999999"/>
                </a:solidFill>
              </a:rPr>
              <a:t>La generación en la facturación electrónica es tan sencilla como la personalización de un formato, ya que en el sistema se puede integrar una plantilla que sirve como patrón para la elaboración de addendas.</a:t>
            </a:r>
            <a:endParaRPr sz="1500">
              <a:solidFill>
                <a:srgbClr val="999999"/>
              </a:solidFill>
            </a:endParaRPr>
          </a:p>
        </p:txBody>
      </p:sp>
      <p:sp>
        <p:nvSpPr>
          <p:cNvPr id="87" name="Google Shape;87;p3"/>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FFFFFF"/>
                </a:solidFill>
                <a:latin typeface="Arial"/>
                <a:ea typeface="Arial"/>
                <a:cs typeface="Arial"/>
                <a:sym typeface="Arial"/>
              </a:rPr>
              <a:t>01</a:t>
            </a:r>
            <a:endParaRPr b="1" i="0" sz="1400" u="none" cap="none" strike="noStrike">
              <a:solidFill>
                <a:srgbClr val="FFFFFF"/>
              </a:solidFill>
              <a:latin typeface="Arial"/>
              <a:ea typeface="Arial"/>
              <a:cs typeface="Arial"/>
              <a:sym typeface="Arial"/>
            </a:endParaRPr>
          </a:p>
        </p:txBody>
      </p:sp>
      <p:pic>
        <p:nvPicPr>
          <p:cNvPr id="88" name="Google Shape;88;p3"/>
          <p:cNvPicPr preferRelativeResize="0"/>
          <p:nvPr/>
        </p:nvPicPr>
        <p:blipFill>
          <a:blip r:embed="rId4">
            <a:alphaModFix/>
          </a:blip>
          <a:stretch>
            <a:fillRect/>
          </a:stretch>
        </p:blipFill>
        <p:spPr>
          <a:xfrm>
            <a:off x="2052625" y="7323975"/>
            <a:ext cx="3667125" cy="1914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2" name="Shape 92"/>
        <p:cNvGrpSpPr/>
        <p:nvPr/>
      </p:nvGrpSpPr>
      <p:grpSpPr>
        <a:xfrm>
          <a:off x="0" y="0"/>
          <a:ext cx="0" cy="0"/>
          <a:chOff x="0" y="0"/>
          <a:chExt cx="0" cy="0"/>
        </a:xfrm>
      </p:grpSpPr>
      <p:sp>
        <p:nvSpPr>
          <p:cNvPr id="93" name="Google Shape;93;g2c5ae2eaa59_1_58"/>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a:solidFill>
                  <a:srgbClr val="FFFFFF"/>
                </a:solidFill>
              </a:rPr>
              <a:t>02</a:t>
            </a:r>
            <a:endParaRPr b="1">
              <a:solidFill>
                <a:srgbClr val="FFFFFF"/>
              </a:solidFill>
            </a:endParaRPr>
          </a:p>
        </p:txBody>
      </p:sp>
      <p:sp>
        <p:nvSpPr>
          <p:cNvPr id="94" name="Google Shape;94;g2c5ae2eaa59_1_58"/>
          <p:cNvSpPr txBox="1"/>
          <p:nvPr/>
        </p:nvSpPr>
        <p:spPr>
          <a:xfrm>
            <a:off x="736200" y="509925"/>
            <a:ext cx="6300000" cy="843600"/>
          </a:xfrm>
          <a:prstGeom prst="rect">
            <a:avLst/>
          </a:prstGeom>
          <a:noFill/>
          <a:ln>
            <a:noFill/>
          </a:ln>
        </p:spPr>
        <p:txBody>
          <a:bodyPr anchorCtr="0" anchor="ctr" bIns="91425" lIns="91425" spcFirstLastPara="1" rIns="91425" wrap="square" tIns="91425">
            <a:noAutofit/>
          </a:bodyPr>
          <a:lstStyle/>
          <a:p>
            <a:pPr indent="0" lvl="0" marL="0" marR="65482" rtl="0" algn="l">
              <a:lnSpc>
                <a:spcPct val="109557"/>
              </a:lnSpc>
              <a:spcBef>
                <a:spcPts val="3200"/>
              </a:spcBef>
              <a:spcAft>
                <a:spcPts val="0"/>
              </a:spcAft>
              <a:buClr>
                <a:srgbClr val="000000"/>
              </a:buClr>
              <a:buSzPts val="3300"/>
              <a:buFont typeface="Arial"/>
              <a:buNone/>
            </a:pPr>
            <a:r>
              <a:rPr b="1" i="0" lang="es" sz="2900" u="none" cap="none" strike="noStrike">
                <a:solidFill>
                  <a:srgbClr val="666666"/>
                </a:solidFill>
                <a:latin typeface="Arial"/>
                <a:ea typeface="Arial"/>
                <a:cs typeface="Arial"/>
                <a:sym typeface="Arial"/>
              </a:rPr>
              <a:t>ASIGNAR SUSCRIPCIÓN</a:t>
            </a:r>
            <a:endParaRPr b="1" i="0" sz="2900" u="none" cap="none" strike="noStrike">
              <a:solidFill>
                <a:srgbClr val="666666"/>
              </a:solidFill>
              <a:latin typeface="Arial"/>
              <a:ea typeface="Arial"/>
              <a:cs typeface="Arial"/>
              <a:sym typeface="Arial"/>
            </a:endParaRPr>
          </a:p>
        </p:txBody>
      </p:sp>
      <p:sp>
        <p:nvSpPr>
          <p:cNvPr id="95" name="Google Shape;95;g2c5ae2eaa59_1_58"/>
          <p:cNvSpPr txBox="1"/>
          <p:nvPr/>
        </p:nvSpPr>
        <p:spPr>
          <a:xfrm>
            <a:off x="712500" y="2169163"/>
            <a:ext cx="6347400" cy="23649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0"/>
              </a:spcAft>
              <a:buClr>
                <a:schemeClr val="dk1"/>
              </a:buClr>
              <a:buSzPts val="1100"/>
              <a:buFont typeface="Arial"/>
              <a:buNone/>
            </a:pPr>
            <a:r>
              <a:rPr lang="es" sz="1500">
                <a:solidFill>
                  <a:srgbClr val="999999"/>
                </a:solidFill>
              </a:rPr>
              <a:t>Esta Addenda se adquiere a través de una suscripción mensual o anual. Una vez adquirido se tiene que configurar el artículo con el RFC y sucursal que se estará utilizando.</a:t>
            </a:r>
            <a:endParaRPr sz="1500">
              <a:solidFill>
                <a:srgbClr val="999999"/>
              </a:solidFill>
            </a:endParaRPr>
          </a:p>
          <a:p>
            <a:pPr indent="0" lvl="0" marL="0" marR="0" rtl="0" algn="just">
              <a:lnSpc>
                <a:spcPct val="107916"/>
              </a:lnSpc>
              <a:spcBef>
                <a:spcPts val="800"/>
              </a:spcBef>
              <a:spcAft>
                <a:spcPts val="0"/>
              </a:spcAft>
              <a:buClr>
                <a:srgbClr val="000000"/>
              </a:buClr>
              <a:buSzPts val="1600"/>
              <a:buFont typeface="Arial"/>
              <a:buNone/>
            </a:pPr>
            <a:r>
              <a:rPr b="0" i="0" lang="es" sz="1500" u="none" cap="none" strike="noStrike">
                <a:solidFill>
                  <a:srgbClr val="999999"/>
                </a:solidFill>
                <a:latin typeface="Arial"/>
                <a:ea typeface="Arial"/>
                <a:cs typeface="Arial"/>
                <a:sym typeface="Arial"/>
              </a:rPr>
              <a:t>Para otorgar los permisos </a:t>
            </a:r>
            <a:r>
              <a:rPr lang="es" sz="1500">
                <a:solidFill>
                  <a:srgbClr val="999999"/>
                </a:solidFill>
              </a:rPr>
              <a:t>a</a:t>
            </a:r>
            <a:r>
              <a:rPr b="0" i="0" lang="es" sz="1500" u="none" cap="none" strike="noStrike">
                <a:solidFill>
                  <a:srgbClr val="999999"/>
                </a:solidFill>
                <a:latin typeface="Arial"/>
                <a:ea typeface="Arial"/>
                <a:cs typeface="Arial"/>
                <a:sym typeface="Arial"/>
              </a:rPr>
              <a:t>l RFC emisor </a:t>
            </a:r>
            <a:r>
              <a:rPr lang="es" sz="1500">
                <a:solidFill>
                  <a:srgbClr val="999999"/>
                </a:solidFill>
              </a:rPr>
              <a:t>que usará la </a:t>
            </a:r>
            <a:r>
              <a:rPr b="1" lang="es" sz="1500">
                <a:solidFill>
                  <a:srgbClr val="999999"/>
                </a:solidFill>
              </a:rPr>
              <a:t>Addenda Constructora</a:t>
            </a:r>
            <a:r>
              <a:rPr b="1" i="0" lang="es" sz="1500" u="none" cap="none" strike="noStrike">
                <a:solidFill>
                  <a:srgbClr val="999999"/>
                </a:solidFill>
              </a:rPr>
              <a:t>,</a:t>
            </a:r>
            <a:r>
              <a:rPr b="0" i="0" lang="es" sz="1500" u="none" cap="none" strike="noStrike">
                <a:solidFill>
                  <a:srgbClr val="999999"/>
                </a:solidFill>
                <a:latin typeface="Arial"/>
                <a:ea typeface="Arial"/>
                <a:cs typeface="Arial"/>
                <a:sym typeface="Arial"/>
              </a:rPr>
              <a:t> reali</a:t>
            </a:r>
            <a:r>
              <a:rPr lang="es" sz="1500">
                <a:solidFill>
                  <a:srgbClr val="999999"/>
                </a:solidFill>
              </a:rPr>
              <a:t>za</a:t>
            </a:r>
            <a:r>
              <a:rPr b="0" i="0" lang="es" sz="1500" u="none" cap="none" strike="noStrike">
                <a:solidFill>
                  <a:srgbClr val="999999"/>
                </a:solidFill>
                <a:latin typeface="Arial"/>
                <a:ea typeface="Arial"/>
                <a:cs typeface="Arial"/>
                <a:sym typeface="Arial"/>
              </a:rPr>
              <a:t> lo siguiente. </a:t>
            </a:r>
            <a:endParaRPr b="0" i="0" sz="1500" u="none" cap="none" strike="noStrike">
              <a:solidFill>
                <a:srgbClr val="999999"/>
              </a:solidFill>
              <a:latin typeface="Arial"/>
              <a:ea typeface="Arial"/>
              <a:cs typeface="Arial"/>
              <a:sym typeface="Arial"/>
            </a:endParaRPr>
          </a:p>
          <a:p>
            <a:pPr indent="0" lvl="0" marL="0" marR="0" rtl="0" algn="just">
              <a:lnSpc>
                <a:spcPct val="107916"/>
              </a:lnSpc>
              <a:spcBef>
                <a:spcPts val="0"/>
              </a:spcBef>
              <a:spcAft>
                <a:spcPts val="0"/>
              </a:spcAft>
              <a:buClr>
                <a:srgbClr val="000000"/>
              </a:buClr>
              <a:buSzPts val="1600"/>
              <a:buFont typeface="Arial"/>
              <a:buNone/>
            </a:pPr>
            <a:r>
              <a:t/>
            </a:r>
            <a:endParaRPr sz="1500">
              <a:solidFill>
                <a:srgbClr val="999999"/>
              </a:solidFill>
            </a:endParaRPr>
          </a:p>
          <a:p>
            <a:pPr indent="-323850" lvl="0" marL="457200" marR="0" rtl="0" algn="just">
              <a:lnSpc>
                <a:spcPct val="107916"/>
              </a:lnSpc>
              <a:spcBef>
                <a:spcPts val="800"/>
              </a:spcBef>
              <a:spcAft>
                <a:spcPts val="0"/>
              </a:spcAft>
              <a:buClr>
                <a:srgbClr val="999999"/>
              </a:buClr>
              <a:buSzPts val="1500"/>
              <a:buFont typeface="Arial"/>
              <a:buAutoNum type="arabicPeriod"/>
            </a:pPr>
            <a:r>
              <a:rPr b="0" i="0" lang="es" sz="1500" u="none" cap="none" strike="noStrike">
                <a:solidFill>
                  <a:srgbClr val="999999"/>
                </a:solidFill>
                <a:latin typeface="Arial"/>
                <a:ea typeface="Arial"/>
                <a:cs typeface="Arial"/>
                <a:sym typeface="Arial"/>
              </a:rPr>
              <a:t>Ingres</a:t>
            </a:r>
            <a:r>
              <a:rPr lang="es" sz="1500">
                <a:solidFill>
                  <a:srgbClr val="999999"/>
                </a:solidFill>
              </a:rPr>
              <a:t>a</a:t>
            </a:r>
            <a:r>
              <a:rPr b="0" i="0" lang="es" sz="1500" u="none" cap="none" strike="noStrike">
                <a:solidFill>
                  <a:srgbClr val="999999"/>
                </a:solidFill>
                <a:latin typeface="Arial"/>
                <a:ea typeface="Arial"/>
                <a:cs typeface="Arial"/>
                <a:sym typeface="Arial"/>
              </a:rPr>
              <a:t> al apartado de Administración y seleccion</a:t>
            </a:r>
            <a:r>
              <a:rPr lang="es" sz="1500">
                <a:solidFill>
                  <a:srgbClr val="999999"/>
                </a:solidFill>
              </a:rPr>
              <a:t>a “</a:t>
            </a:r>
            <a:r>
              <a:rPr b="0" i="0" lang="es" sz="1500" u="none" cap="none" strike="noStrike">
                <a:solidFill>
                  <a:srgbClr val="999999"/>
                </a:solidFill>
                <a:latin typeface="Arial"/>
                <a:ea typeface="Arial"/>
                <a:cs typeface="Arial"/>
                <a:sym typeface="Arial"/>
              </a:rPr>
              <a:t>Mis suscripciones</a:t>
            </a:r>
            <a:r>
              <a:rPr lang="es" sz="1500">
                <a:solidFill>
                  <a:srgbClr val="999999"/>
                </a:solidFill>
              </a:rPr>
              <a:t>”</a:t>
            </a:r>
            <a:r>
              <a:rPr b="0" i="0" lang="es" sz="1500" u="none" cap="none" strike="noStrike">
                <a:solidFill>
                  <a:srgbClr val="999999"/>
                </a:solidFill>
                <a:latin typeface="Arial"/>
                <a:ea typeface="Arial"/>
                <a:cs typeface="Arial"/>
                <a:sym typeface="Arial"/>
              </a:rPr>
              <a:t>. </a:t>
            </a:r>
            <a:endParaRPr b="1" i="1" sz="1500" u="none" cap="none" strike="noStrike">
              <a:solidFill>
                <a:srgbClr val="999999"/>
              </a:solidFill>
              <a:latin typeface="Arial"/>
              <a:ea typeface="Arial"/>
              <a:cs typeface="Arial"/>
              <a:sym typeface="Arial"/>
            </a:endParaRPr>
          </a:p>
        </p:txBody>
      </p:sp>
      <p:sp>
        <p:nvSpPr>
          <p:cNvPr id="96" name="Google Shape;96;g2c5ae2eaa59_1_58"/>
          <p:cNvSpPr/>
          <p:nvPr/>
        </p:nvSpPr>
        <p:spPr>
          <a:xfrm>
            <a:off x="2563056" y="5349708"/>
            <a:ext cx="467100" cy="2247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g2c5ae2eaa59_1_58"/>
          <p:cNvSpPr txBox="1"/>
          <p:nvPr/>
        </p:nvSpPr>
        <p:spPr>
          <a:xfrm>
            <a:off x="828575" y="7859413"/>
            <a:ext cx="6300000" cy="415500"/>
          </a:xfrm>
          <a:prstGeom prst="rect">
            <a:avLst/>
          </a:prstGeom>
          <a:noFill/>
          <a:ln>
            <a:noFill/>
          </a:ln>
        </p:spPr>
        <p:txBody>
          <a:bodyPr anchorCtr="0" anchor="t" bIns="91425" lIns="91425" spcFirstLastPara="1" rIns="91425" wrap="square" tIns="91425">
            <a:spAutoFit/>
          </a:bodyPr>
          <a:lstStyle/>
          <a:p>
            <a:pPr indent="0" lvl="0" marL="0" marR="0" rtl="0" algn="just">
              <a:lnSpc>
                <a:spcPct val="107916"/>
              </a:lnSpc>
              <a:spcBef>
                <a:spcPts val="0"/>
              </a:spcBef>
              <a:spcAft>
                <a:spcPts val="800"/>
              </a:spcAft>
              <a:buClr>
                <a:srgbClr val="000000"/>
              </a:buClr>
              <a:buSzPts val="1600"/>
              <a:buFont typeface="Arial"/>
              <a:buNone/>
            </a:pPr>
            <a:r>
              <a:rPr b="0" i="0" lang="es" sz="1500" u="none" cap="none" strike="noStrike">
                <a:solidFill>
                  <a:srgbClr val="999999"/>
                </a:solidFill>
                <a:latin typeface="Arial"/>
                <a:ea typeface="Arial"/>
                <a:cs typeface="Arial"/>
                <a:sym typeface="Arial"/>
              </a:rPr>
              <a:t>2. </a:t>
            </a:r>
            <a:r>
              <a:rPr lang="es" sz="1500">
                <a:solidFill>
                  <a:srgbClr val="999999"/>
                </a:solidFill>
              </a:rPr>
              <a:t>De las suscripciones activas, selecciona “Addenda Constructora”</a:t>
            </a:r>
            <a:endParaRPr b="1" i="1" sz="1500" u="none" cap="none" strike="noStrike">
              <a:solidFill>
                <a:srgbClr val="999999"/>
              </a:solidFill>
              <a:latin typeface="Arial"/>
              <a:ea typeface="Arial"/>
              <a:cs typeface="Arial"/>
              <a:sym typeface="Arial"/>
            </a:endParaRPr>
          </a:p>
        </p:txBody>
      </p:sp>
      <p:sp>
        <p:nvSpPr>
          <p:cNvPr id="98" name="Google Shape;98;g2c5ae2eaa59_1_58"/>
          <p:cNvSpPr/>
          <p:nvPr/>
        </p:nvSpPr>
        <p:spPr>
          <a:xfrm>
            <a:off x="2563051" y="6807794"/>
            <a:ext cx="467100" cy="2247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9" name="Google Shape;99;g2c5ae2eaa59_1_58"/>
          <p:cNvPicPr preferRelativeResize="0"/>
          <p:nvPr/>
        </p:nvPicPr>
        <p:blipFill>
          <a:blip r:embed="rId4">
            <a:alphaModFix/>
          </a:blip>
          <a:stretch>
            <a:fillRect/>
          </a:stretch>
        </p:blipFill>
        <p:spPr>
          <a:xfrm>
            <a:off x="3123406" y="4863175"/>
            <a:ext cx="1526825" cy="2584425"/>
          </a:xfrm>
          <a:prstGeom prst="rect">
            <a:avLst/>
          </a:prstGeom>
          <a:noFill/>
          <a:ln cap="flat" cmpd="sng" w="76200">
            <a:solidFill>
              <a:schemeClr val="lt2"/>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sp>
        <p:nvSpPr>
          <p:cNvPr id="104" name="Google Shape;104;g2c5ae2eaa59_1_70"/>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a:solidFill>
                  <a:srgbClr val="FFFFFF"/>
                </a:solidFill>
              </a:rPr>
              <a:t>03</a:t>
            </a:r>
            <a:endParaRPr b="1">
              <a:solidFill>
                <a:srgbClr val="FFFFFF"/>
              </a:solidFill>
            </a:endParaRPr>
          </a:p>
        </p:txBody>
      </p:sp>
      <p:sp>
        <p:nvSpPr>
          <p:cNvPr id="105" name="Google Shape;105;g2c5ae2eaa59_1_70"/>
          <p:cNvSpPr txBox="1"/>
          <p:nvPr/>
        </p:nvSpPr>
        <p:spPr>
          <a:xfrm>
            <a:off x="853050" y="4735475"/>
            <a:ext cx="6204600" cy="664800"/>
          </a:xfrm>
          <a:prstGeom prst="rect">
            <a:avLst/>
          </a:prstGeom>
          <a:noFill/>
          <a:ln>
            <a:noFill/>
          </a:ln>
        </p:spPr>
        <p:txBody>
          <a:bodyPr anchorCtr="0" anchor="t" bIns="91425" lIns="91425" spcFirstLastPara="1" rIns="91425" wrap="square" tIns="91425">
            <a:spAutoFit/>
          </a:bodyPr>
          <a:lstStyle/>
          <a:p>
            <a:pPr indent="0" lvl="0" marL="0" marR="0" rtl="0" algn="just">
              <a:lnSpc>
                <a:spcPct val="107916"/>
              </a:lnSpc>
              <a:spcBef>
                <a:spcPts val="0"/>
              </a:spcBef>
              <a:spcAft>
                <a:spcPts val="800"/>
              </a:spcAft>
              <a:buClr>
                <a:srgbClr val="000000"/>
              </a:buClr>
              <a:buSzPts val="1600"/>
              <a:buFont typeface="Arial"/>
              <a:buNone/>
            </a:pPr>
            <a:r>
              <a:rPr lang="es" sz="1500">
                <a:solidFill>
                  <a:srgbClr val="999999"/>
                </a:solidFill>
              </a:rPr>
              <a:t>4</a:t>
            </a:r>
            <a:r>
              <a:rPr b="0" i="0" lang="es" sz="1500" u="none" cap="none" strike="noStrike">
                <a:solidFill>
                  <a:srgbClr val="999999"/>
                </a:solidFill>
                <a:latin typeface="Arial"/>
                <a:ea typeface="Arial"/>
                <a:cs typeface="Arial"/>
                <a:sym typeface="Arial"/>
              </a:rPr>
              <a:t>. Una vez seleccionados, d</a:t>
            </a:r>
            <a:r>
              <a:rPr lang="es" sz="1500">
                <a:solidFill>
                  <a:srgbClr val="999999"/>
                </a:solidFill>
              </a:rPr>
              <a:t>a</a:t>
            </a:r>
            <a:r>
              <a:rPr b="0" i="0" lang="es" sz="1500" u="none" cap="none" strike="noStrike">
                <a:solidFill>
                  <a:srgbClr val="999999"/>
                </a:solidFill>
                <a:latin typeface="Arial"/>
                <a:ea typeface="Arial"/>
                <a:cs typeface="Arial"/>
                <a:sym typeface="Arial"/>
              </a:rPr>
              <a:t> clic en el botón </a:t>
            </a:r>
            <a:r>
              <a:rPr b="1" i="1" lang="es" sz="1500" u="none" cap="none" strike="noStrike">
                <a:solidFill>
                  <a:srgbClr val="999999"/>
                </a:solidFill>
                <a:latin typeface="Arial"/>
                <a:ea typeface="Arial"/>
                <a:cs typeface="Arial"/>
                <a:sym typeface="Arial"/>
              </a:rPr>
              <a:t>agregar </a:t>
            </a:r>
            <a:r>
              <a:rPr b="0" lang="es" sz="1500" u="none" cap="none" strike="noStrike">
                <a:solidFill>
                  <a:srgbClr val="999999"/>
                </a:solidFill>
                <a:latin typeface="Arial"/>
                <a:ea typeface="Arial"/>
                <a:cs typeface="Arial"/>
                <a:sym typeface="Arial"/>
              </a:rPr>
              <a:t>para que se agreguen los valores al recuadro de la derecha</a:t>
            </a:r>
            <a:r>
              <a:rPr b="1" i="1" lang="es" sz="1500" u="none" cap="none" strike="noStrike">
                <a:solidFill>
                  <a:srgbClr val="999999"/>
                </a:solidFill>
                <a:latin typeface="Arial"/>
                <a:ea typeface="Arial"/>
                <a:cs typeface="Arial"/>
                <a:sym typeface="Arial"/>
              </a:rPr>
              <a:t> “Valores aplicados”. </a:t>
            </a:r>
            <a:endParaRPr b="1" i="1" sz="1500" u="none" cap="none" strike="noStrike">
              <a:solidFill>
                <a:srgbClr val="999999"/>
              </a:solidFill>
              <a:latin typeface="Arial"/>
              <a:ea typeface="Arial"/>
              <a:cs typeface="Arial"/>
              <a:sym typeface="Arial"/>
            </a:endParaRPr>
          </a:p>
        </p:txBody>
      </p:sp>
      <p:pic>
        <p:nvPicPr>
          <p:cNvPr id="106" name="Google Shape;106;g2c5ae2eaa59_1_70"/>
          <p:cNvPicPr preferRelativeResize="0"/>
          <p:nvPr/>
        </p:nvPicPr>
        <p:blipFill rotWithShape="1">
          <a:blip r:embed="rId4">
            <a:alphaModFix/>
          </a:blip>
          <a:srcRect b="0" l="0" r="0" t="0"/>
          <a:stretch/>
        </p:blipFill>
        <p:spPr>
          <a:xfrm>
            <a:off x="964600" y="5910750"/>
            <a:ext cx="5894599" cy="2560125"/>
          </a:xfrm>
          <a:prstGeom prst="rect">
            <a:avLst/>
          </a:prstGeom>
          <a:noFill/>
          <a:ln cap="flat" cmpd="sng" w="76200">
            <a:solidFill>
              <a:schemeClr val="lt2"/>
            </a:solidFill>
            <a:prstDash val="solid"/>
            <a:round/>
            <a:headEnd len="sm" w="sm" type="none"/>
            <a:tailEnd len="sm" w="sm" type="none"/>
          </a:ln>
        </p:spPr>
      </p:pic>
      <p:sp>
        <p:nvSpPr>
          <p:cNvPr id="107" name="Google Shape;107;g2c5ae2eaa59_1_70"/>
          <p:cNvSpPr/>
          <p:nvPr/>
        </p:nvSpPr>
        <p:spPr>
          <a:xfrm rot="-10794949">
            <a:off x="3391025" y="6344436"/>
            <a:ext cx="612601" cy="294900"/>
          </a:xfrm>
          <a:prstGeom prst="homePlate">
            <a:avLst>
              <a:gd fmla="val 39646" name="adj"/>
            </a:avLst>
          </a:prstGeom>
          <a:solidFill>
            <a:srgbClr val="E691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g2c5ae2eaa59_1_70"/>
          <p:cNvSpPr/>
          <p:nvPr/>
        </p:nvSpPr>
        <p:spPr>
          <a:xfrm rot="5401710">
            <a:off x="2234725" y="1849112"/>
            <a:ext cx="603000" cy="2949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g2c5ae2eaa59_1_70"/>
          <p:cNvSpPr txBox="1"/>
          <p:nvPr/>
        </p:nvSpPr>
        <p:spPr>
          <a:xfrm>
            <a:off x="853038" y="946025"/>
            <a:ext cx="6204600" cy="664800"/>
          </a:xfrm>
          <a:prstGeom prst="rect">
            <a:avLst/>
          </a:prstGeom>
          <a:noFill/>
          <a:ln>
            <a:noFill/>
          </a:ln>
        </p:spPr>
        <p:txBody>
          <a:bodyPr anchorCtr="0" anchor="t" bIns="91425" lIns="91425" spcFirstLastPara="1" rIns="91425" wrap="square" tIns="91425">
            <a:spAutoFit/>
          </a:bodyPr>
          <a:lstStyle/>
          <a:p>
            <a:pPr indent="0" lvl="0" marL="0" marR="0" rtl="0" algn="just">
              <a:lnSpc>
                <a:spcPct val="107916"/>
              </a:lnSpc>
              <a:spcBef>
                <a:spcPts val="0"/>
              </a:spcBef>
              <a:spcAft>
                <a:spcPts val="800"/>
              </a:spcAft>
              <a:buClr>
                <a:srgbClr val="000000"/>
              </a:buClr>
              <a:buSzPts val="1600"/>
              <a:buFont typeface="Arial"/>
              <a:buNone/>
            </a:pPr>
            <a:r>
              <a:rPr lang="es" sz="1500">
                <a:solidFill>
                  <a:srgbClr val="999999"/>
                </a:solidFill>
              </a:rPr>
              <a:t>3</a:t>
            </a:r>
            <a:r>
              <a:rPr b="0" i="0" lang="es" sz="1500" u="none" cap="none" strike="noStrike">
                <a:solidFill>
                  <a:srgbClr val="999999"/>
                </a:solidFill>
                <a:latin typeface="Arial"/>
                <a:ea typeface="Arial"/>
                <a:cs typeface="Arial"/>
                <a:sym typeface="Arial"/>
              </a:rPr>
              <a:t>. Ingres</a:t>
            </a:r>
            <a:r>
              <a:rPr lang="es" sz="1500">
                <a:solidFill>
                  <a:srgbClr val="999999"/>
                </a:solidFill>
              </a:rPr>
              <a:t>a</a:t>
            </a:r>
            <a:r>
              <a:rPr b="0" i="0" lang="es" sz="1500" u="none" cap="none" strike="noStrike">
                <a:solidFill>
                  <a:srgbClr val="999999"/>
                </a:solidFill>
                <a:latin typeface="Arial"/>
                <a:ea typeface="Arial"/>
                <a:cs typeface="Arial"/>
                <a:sym typeface="Arial"/>
              </a:rPr>
              <a:t> a la pestaña “Configuración” y seleccion</a:t>
            </a:r>
            <a:r>
              <a:rPr lang="es" sz="1500">
                <a:solidFill>
                  <a:srgbClr val="999999"/>
                </a:solidFill>
              </a:rPr>
              <a:t>a</a:t>
            </a:r>
            <a:r>
              <a:rPr b="0" i="0" lang="es" sz="1500" u="none" cap="none" strike="noStrike">
                <a:solidFill>
                  <a:srgbClr val="999999"/>
                </a:solidFill>
                <a:latin typeface="Arial"/>
                <a:ea typeface="Arial"/>
                <a:cs typeface="Arial"/>
                <a:sym typeface="Arial"/>
              </a:rPr>
              <a:t> </a:t>
            </a:r>
            <a:r>
              <a:rPr b="1" i="1" lang="es" sz="1500" u="none" cap="none" strike="noStrike">
                <a:solidFill>
                  <a:srgbClr val="999999"/>
                </a:solidFill>
                <a:latin typeface="Arial"/>
                <a:ea typeface="Arial"/>
                <a:cs typeface="Arial"/>
                <a:sym typeface="Arial"/>
              </a:rPr>
              <a:t>sucursal y empresa</a:t>
            </a:r>
            <a:r>
              <a:rPr b="0" i="0" lang="es" sz="1500" u="none" cap="none" strike="noStrike">
                <a:solidFill>
                  <a:srgbClr val="999999"/>
                </a:solidFill>
                <a:latin typeface="Arial"/>
                <a:ea typeface="Arial"/>
                <a:cs typeface="Arial"/>
                <a:sym typeface="Arial"/>
              </a:rPr>
              <a:t> a la que </a:t>
            </a:r>
            <a:r>
              <a:rPr lang="es" sz="1500">
                <a:solidFill>
                  <a:srgbClr val="999999"/>
                </a:solidFill>
              </a:rPr>
              <a:t>se</a:t>
            </a:r>
            <a:r>
              <a:rPr b="0" i="0" lang="es" sz="1500" u="none" cap="none" strike="noStrike">
                <a:solidFill>
                  <a:srgbClr val="999999"/>
                </a:solidFill>
                <a:latin typeface="Arial"/>
                <a:ea typeface="Arial"/>
                <a:cs typeface="Arial"/>
                <a:sym typeface="Arial"/>
              </a:rPr>
              <a:t> </a:t>
            </a:r>
            <a:r>
              <a:rPr lang="es" sz="1500">
                <a:solidFill>
                  <a:srgbClr val="999999"/>
                </a:solidFill>
              </a:rPr>
              <a:t>otorgaran</a:t>
            </a:r>
            <a:r>
              <a:rPr b="0" i="0" lang="es" sz="1500" u="none" cap="none" strike="noStrike">
                <a:solidFill>
                  <a:srgbClr val="999999"/>
                </a:solidFill>
                <a:latin typeface="Arial"/>
                <a:ea typeface="Arial"/>
                <a:cs typeface="Arial"/>
                <a:sym typeface="Arial"/>
              </a:rPr>
              <a:t> los permisos</a:t>
            </a:r>
            <a:r>
              <a:rPr lang="es" sz="1500">
                <a:solidFill>
                  <a:srgbClr val="999999"/>
                </a:solidFill>
              </a:rPr>
              <a:t> de la suscripción. </a:t>
            </a:r>
            <a:endParaRPr b="1" i="1" sz="1500" u="none" cap="none" strike="noStrike">
              <a:solidFill>
                <a:srgbClr val="999999"/>
              </a:solidFill>
              <a:latin typeface="Arial"/>
              <a:ea typeface="Arial"/>
              <a:cs typeface="Arial"/>
              <a:sym typeface="Arial"/>
            </a:endParaRPr>
          </a:p>
        </p:txBody>
      </p:sp>
      <p:pic>
        <p:nvPicPr>
          <p:cNvPr id="110" name="Google Shape;110;g2c5ae2eaa59_1_70"/>
          <p:cNvPicPr preferRelativeResize="0"/>
          <p:nvPr/>
        </p:nvPicPr>
        <p:blipFill rotWithShape="1">
          <a:blip r:embed="rId5">
            <a:alphaModFix/>
          </a:blip>
          <a:srcRect b="0" l="0" r="0" t="0"/>
          <a:stretch/>
        </p:blipFill>
        <p:spPr>
          <a:xfrm>
            <a:off x="930725" y="2382288"/>
            <a:ext cx="6049250" cy="1613500"/>
          </a:xfrm>
          <a:prstGeom prst="rect">
            <a:avLst/>
          </a:prstGeom>
          <a:noFill/>
          <a:ln cap="flat" cmpd="sng" w="76200">
            <a:solidFill>
              <a:schemeClr val="lt2"/>
            </a:solidFill>
            <a:prstDash val="solid"/>
            <a:round/>
            <a:headEnd len="sm" w="sm" type="none"/>
            <a:tailEnd len="sm" w="sm" type="none"/>
          </a:ln>
        </p:spPr>
      </p:pic>
      <p:sp>
        <p:nvSpPr>
          <p:cNvPr id="111" name="Google Shape;111;g2c5ae2eaa59_1_70"/>
          <p:cNvSpPr/>
          <p:nvPr/>
        </p:nvSpPr>
        <p:spPr>
          <a:xfrm>
            <a:off x="177000" y="2992425"/>
            <a:ext cx="612900" cy="2949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5" name="Shape 115"/>
        <p:cNvGrpSpPr/>
        <p:nvPr/>
      </p:nvGrpSpPr>
      <p:grpSpPr>
        <a:xfrm>
          <a:off x="0" y="0"/>
          <a:ext cx="0" cy="0"/>
          <a:chOff x="0" y="0"/>
          <a:chExt cx="0" cy="0"/>
        </a:xfrm>
      </p:grpSpPr>
      <p:sp>
        <p:nvSpPr>
          <p:cNvPr id="116" name="Google Shape;116;g2c5ae2eaa59_1_81"/>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a:solidFill>
                  <a:srgbClr val="FFFFFF"/>
                </a:solidFill>
              </a:rPr>
              <a:t>04</a:t>
            </a:r>
            <a:endParaRPr b="1">
              <a:solidFill>
                <a:srgbClr val="FFFFFF"/>
              </a:solidFill>
            </a:endParaRPr>
          </a:p>
        </p:txBody>
      </p:sp>
      <p:sp>
        <p:nvSpPr>
          <p:cNvPr id="117" name="Google Shape;117;g2c5ae2eaa59_1_81"/>
          <p:cNvSpPr txBox="1"/>
          <p:nvPr/>
        </p:nvSpPr>
        <p:spPr>
          <a:xfrm>
            <a:off x="1036200" y="4723100"/>
            <a:ext cx="6074400" cy="913800"/>
          </a:xfrm>
          <a:prstGeom prst="rect">
            <a:avLst/>
          </a:prstGeom>
          <a:noFill/>
          <a:ln>
            <a:noFill/>
          </a:ln>
        </p:spPr>
        <p:txBody>
          <a:bodyPr anchorCtr="0" anchor="t" bIns="91425" lIns="91425" spcFirstLastPara="1" rIns="91425" wrap="square" tIns="91425">
            <a:spAutoFit/>
          </a:bodyPr>
          <a:lstStyle/>
          <a:p>
            <a:pPr indent="0" lvl="0" marL="0" marR="0" rtl="0" algn="just">
              <a:lnSpc>
                <a:spcPct val="107916"/>
              </a:lnSpc>
              <a:spcBef>
                <a:spcPts val="0"/>
              </a:spcBef>
              <a:spcAft>
                <a:spcPts val="800"/>
              </a:spcAft>
              <a:buClr>
                <a:srgbClr val="000000"/>
              </a:buClr>
              <a:buSzPts val="1600"/>
              <a:buFont typeface="Arial"/>
              <a:buNone/>
            </a:pPr>
            <a:r>
              <a:rPr lang="es" sz="1500">
                <a:solidFill>
                  <a:srgbClr val="999999"/>
                </a:solidFill>
              </a:rPr>
              <a:t>6</a:t>
            </a:r>
            <a:r>
              <a:rPr b="0" i="0" lang="es" sz="1500" u="none" cap="none" strike="noStrike">
                <a:solidFill>
                  <a:srgbClr val="999999"/>
                </a:solidFill>
                <a:latin typeface="Arial"/>
                <a:ea typeface="Arial"/>
                <a:cs typeface="Arial"/>
                <a:sym typeface="Arial"/>
              </a:rPr>
              <a:t>. Confirm</a:t>
            </a:r>
            <a:r>
              <a:rPr lang="es" sz="1500">
                <a:solidFill>
                  <a:srgbClr val="999999"/>
                </a:solidFill>
              </a:rPr>
              <a:t>a</a:t>
            </a:r>
            <a:r>
              <a:rPr b="0" i="0" lang="es" sz="1500" u="none" cap="none" strike="noStrike">
                <a:solidFill>
                  <a:srgbClr val="999999"/>
                </a:solidFill>
                <a:latin typeface="Arial"/>
                <a:ea typeface="Arial"/>
                <a:cs typeface="Arial"/>
                <a:sym typeface="Arial"/>
              </a:rPr>
              <a:t> que los valores aplicados ( empresa y sucursal) ya se encuentren en el recuadro de la derecha y d</a:t>
            </a:r>
            <a:r>
              <a:rPr lang="es" sz="1500">
                <a:solidFill>
                  <a:srgbClr val="999999"/>
                </a:solidFill>
              </a:rPr>
              <a:t>a</a:t>
            </a:r>
            <a:r>
              <a:rPr b="0" i="0" lang="es" sz="1500" u="none" cap="none" strike="noStrike">
                <a:solidFill>
                  <a:srgbClr val="999999"/>
                </a:solidFill>
                <a:latin typeface="Arial"/>
                <a:ea typeface="Arial"/>
                <a:cs typeface="Arial"/>
                <a:sym typeface="Arial"/>
              </a:rPr>
              <a:t> clic en el botón  </a:t>
            </a:r>
            <a:r>
              <a:rPr b="1" i="0" lang="es" sz="1500" u="none" cap="none" strike="noStrike">
                <a:solidFill>
                  <a:srgbClr val="999999"/>
                </a:solidFill>
                <a:latin typeface="Arial"/>
                <a:ea typeface="Arial"/>
                <a:cs typeface="Arial"/>
                <a:sym typeface="Arial"/>
              </a:rPr>
              <a:t>GUARDAR</a:t>
            </a:r>
            <a:r>
              <a:rPr b="0" i="0" lang="es" sz="1500" u="none" cap="none" strike="noStrike">
                <a:solidFill>
                  <a:srgbClr val="999999"/>
                </a:solidFill>
                <a:latin typeface="Arial"/>
                <a:ea typeface="Arial"/>
                <a:cs typeface="Arial"/>
                <a:sym typeface="Arial"/>
              </a:rPr>
              <a:t>. </a:t>
            </a:r>
            <a:endParaRPr b="0" i="0" sz="1500" u="none" cap="none" strike="noStrike">
              <a:solidFill>
                <a:srgbClr val="999999"/>
              </a:solidFill>
              <a:latin typeface="Arial"/>
              <a:ea typeface="Arial"/>
              <a:cs typeface="Arial"/>
              <a:sym typeface="Arial"/>
            </a:endParaRPr>
          </a:p>
        </p:txBody>
      </p:sp>
      <p:sp>
        <p:nvSpPr>
          <p:cNvPr id="118" name="Google Shape;118;g2c5ae2eaa59_1_81"/>
          <p:cNvSpPr/>
          <p:nvPr/>
        </p:nvSpPr>
        <p:spPr>
          <a:xfrm>
            <a:off x="307050" y="6913300"/>
            <a:ext cx="612900" cy="2949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9" name="Google Shape;119;g2c5ae2eaa59_1_81"/>
          <p:cNvPicPr preferRelativeResize="0"/>
          <p:nvPr/>
        </p:nvPicPr>
        <p:blipFill rotWithShape="1">
          <a:blip r:embed="rId4">
            <a:alphaModFix/>
          </a:blip>
          <a:srcRect b="0" l="0" r="0" t="0"/>
          <a:stretch/>
        </p:blipFill>
        <p:spPr>
          <a:xfrm>
            <a:off x="1080275" y="5941175"/>
            <a:ext cx="5986274" cy="2699525"/>
          </a:xfrm>
          <a:prstGeom prst="rect">
            <a:avLst/>
          </a:prstGeom>
          <a:noFill/>
          <a:ln cap="flat" cmpd="sng" w="76200">
            <a:solidFill>
              <a:schemeClr val="lt2"/>
            </a:solidFill>
            <a:prstDash val="solid"/>
            <a:round/>
            <a:headEnd len="sm" w="sm" type="none"/>
            <a:tailEnd len="sm" w="sm" type="none"/>
          </a:ln>
        </p:spPr>
      </p:pic>
      <p:sp>
        <p:nvSpPr>
          <p:cNvPr id="120" name="Google Shape;120;g2c5ae2eaa59_1_81"/>
          <p:cNvSpPr/>
          <p:nvPr/>
        </p:nvSpPr>
        <p:spPr>
          <a:xfrm>
            <a:off x="4395050" y="8269425"/>
            <a:ext cx="612900" cy="294900"/>
          </a:xfrm>
          <a:prstGeom prst="homePlate">
            <a:avLst>
              <a:gd fmla="val 39646" name="adj"/>
            </a:avLst>
          </a:prstGeom>
          <a:solidFill>
            <a:srgbClr val="E691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g2c5ae2eaa59_1_81"/>
          <p:cNvSpPr txBox="1"/>
          <p:nvPr/>
        </p:nvSpPr>
        <p:spPr>
          <a:xfrm>
            <a:off x="1036200" y="3671900"/>
            <a:ext cx="60744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800"/>
              </a:spcBef>
              <a:spcAft>
                <a:spcPts val="800"/>
              </a:spcAft>
              <a:buNone/>
            </a:pPr>
            <a:r>
              <a:rPr b="1" i="1" lang="es" sz="1500">
                <a:solidFill>
                  <a:srgbClr val="999999"/>
                </a:solidFill>
              </a:rPr>
              <a:t>Importante:</a:t>
            </a:r>
            <a:r>
              <a:rPr i="1" lang="es" sz="1500">
                <a:solidFill>
                  <a:srgbClr val="999999"/>
                </a:solidFill>
              </a:rPr>
              <a:t> Una vez confirmando no se podrá revertir esta acción.</a:t>
            </a:r>
            <a:r>
              <a:rPr lang="es" sz="1500">
                <a:solidFill>
                  <a:srgbClr val="999999"/>
                </a:solidFill>
              </a:rPr>
              <a:t> </a:t>
            </a:r>
            <a:endParaRPr sz="1500">
              <a:solidFill>
                <a:srgbClr val="999999"/>
              </a:solidFill>
            </a:endParaRPr>
          </a:p>
        </p:txBody>
      </p:sp>
      <p:pic>
        <p:nvPicPr>
          <p:cNvPr id="122" name="Google Shape;122;g2c5ae2eaa59_1_81"/>
          <p:cNvPicPr preferRelativeResize="0"/>
          <p:nvPr/>
        </p:nvPicPr>
        <p:blipFill rotWithShape="1">
          <a:blip r:embed="rId5">
            <a:alphaModFix/>
          </a:blip>
          <a:srcRect b="0" l="0" r="0" t="0"/>
          <a:stretch/>
        </p:blipFill>
        <p:spPr>
          <a:xfrm>
            <a:off x="3704776" y="1238200"/>
            <a:ext cx="3075524" cy="1798000"/>
          </a:xfrm>
          <a:prstGeom prst="rect">
            <a:avLst/>
          </a:prstGeom>
          <a:noFill/>
          <a:ln cap="flat" cmpd="sng" w="76200">
            <a:solidFill>
              <a:schemeClr val="lt2"/>
            </a:solidFill>
            <a:prstDash val="solid"/>
            <a:round/>
            <a:headEnd len="sm" w="sm" type="none"/>
            <a:tailEnd len="sm" w="sm" type="none"/>
          </a:ln>
        </p:spPr>
      </p:pic>
      <p:sp>
        <p:nvSpPr>
          <p:cNvPr id="123" name="Google Shape;123;g2c5ae2eaa59_1_81"/>
          <p:cNvSpPr txBox="1"/>
          <p:nvPr/>
        </p:nvSpPr>
        <p:spPr>
          <a:xfrm>
            <a:off x="919950" y="1135000"/>
            <a:ext cx="2566800" cy="913800"/>
          </a:xfrm>
          <a:prstGeom prst="rect">
            <a:avLst/>
          </a:prstGeom>
          <a:noFill/>
          <a:ln>
            <a:noFill/>
          </a:ln>
        </p:spPr>
        <p:txBody>
          <a:bodyPr anchorCtr="0" anchor="t" bIns="91425" lIns="91425" spcFirstLastPara="1" rIns="91425" wrap="square" tIns="91425">
            <a:spAutoFit/>
          </a:bodyPr>
          <a:lstStyle/>
          <a:p>
            <a:pPr indent="0" lvl="0" marL="0" marR="0" rtl="0" algn="just">
              <a:lnSpc>
                <a:spcPct val="107916"/>
              </a:lnSpc>
              <a:spcBef>
                <a:spcPts val="0"/>
              </a:spcBef>
              <a:spcAft>
                <a:spcPts val="0"/>
              </a:spcAft>
              <a:buClr>
                <a:srgbClr val="000000"/>
              </a:buClr>
              <a:buSzPts val="1600"/>
              <a:buFont typeface="Arial"/>
              <a:buNone/>
            </a:pPr>
            <a:r>
              <a:rPr lang="es" sz="1500">
                <a:solidFill>
                  <a:srgbClr val="999999"/>
                </a:solidFill>
              </a:rPr>
              <a:t>5</a:t>
            </a:r>
            <a:r>
              <a:rPr b="0" i="0" lang="es" sz="1500" u="none" cap="none" strike="noStrike">
                <a:solidFill>
                  <a:srgbClr val="999999"/>
                </a:solidFill>
                <a:latin typeface="Arial"/>
                <a:ea typeface="Arial"/>
                <a:cs typeface="Arial"/>
                <a:sym typeface="Arial"/>
              </a:rPr>
              <a:t>. Autori</a:t>
            </a:r>
            <a:r>
              <a:rPr lang="es" sz="1500">
                <a:solidFill>
                  <a:srgbClr val="999999"/>
                </a:solidFill>
              </a:rPr>
              <a:t>za</a:t>
            </a:r>
            <a:r>
              <a:rPr b="0" i="0" lang="es" sz="1500" u="none" cap="none" strike="noStrike">
                <a:solidFill>
                  <a:srgbClr val="999999"/>
                </a:solidFill>
                <a:latin typeface="Arial"/>
                <a:ea typeface="Arial"/>
                <a:cs typeface="Arial"/>
                <a:sym typeface="Arial"/>
              </a:rPr>
              <a:t> que se aplique la suscripción a la empresa y sucursal. </a:t>
            </a:r>
            <a:endParaRPr b="0" i="0" sz="1500" u="none" cap="none" strike="noStrike">
              <a:solidFill>
                <a:srgbClr val="999999"/>
              </a:solidFill>
              <a:latin typeface="Arial"/>
              <a:ea typeface="Arial"/>
              <a:cs typeface="Arial"/>
              <a:sym typeface="Arial"/>
            </a:endParaRPr>
          </a:p>
        </p:txBody>
      </p:sp>
      <p:sp>
        <p:nvSpPr>
          <p:cNvPr id="124" name="Google Shape;124;g2c5ae2eaa59_1_81"/>
          <p:cNvSpPr/>
          <p:nvPr/>
        </p:nvSpPr>
        <p:spPr>
          <a:xfrm>
            <a:off x="4538920" y="2704333"/>
            <a:ext cx="612600" cy="294900"/>
          </a:xfrm>
          <a:prstGeom prst="homePlate">
            <a:avLst>
              <a:gd fmla="val 39646" name="adj"/>
            </a:avLst>
          </a:prstGeom>
          <a:solidFill>
            <a:srgbClr val="E691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 name="Shape 128"/>
        <p:cNvGrpSpPr/>
        <p:nvPr/>
      </p:nvGrpSpPr>
      <p:grpSpPr>
        <a:xfrm>
          <a:off x="0" y="0"/>
          <a:ext cx="0" cy="0"/>
          <a:chOff x="0" y="0"/>
          <a:chExt cx="0" cy="0"/>
        </a:xfrm>
      </p:grpSpPr>
      <p:sp>
        <p:nvSpPr>
          <p:cNvPr id="129" name="Google Shape;129;g2c5ae2eaa59_1_170"/>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a:solidFill>
                  <a:srgbClr val="FFFFFF"/>
                </a:solidFill>
              </a:rPr>
              <a:t>05</a:t>
            </a:r>
            <a:endParaRPr b="1">
              <a:solidFill>
                <a:srgbClr val="FFFFFF"/>
              </a:solidFill>
            </a:endParaRPr>
          </a:p>
        </p:txBody>
      </p:sp>
      <p:sp>
        <p:nvSpPr>
          <p:cNvPr id="130" name="Google Shape;130;g2c5ae2eaa59_1_170"/>
          <p:cNvSpPr txBox="1"/>
          <p:nvPr/>
        </p:nvSpPr>
        <p:spPr>
          <a:xfrm>
            <a:off x="896838" y="392625"/>
            <a:ext cx="5978700" cy="830700"/>
          </a:xfrm>
          <a:prstGeom prst="rect">
            <a:avLst/>
          </a:prstGeom>
          <a:noFill/>
          <a:ln>
            <a:noFill/>
          </a:ln>
        </p:spPr>
        <p:txBody>
          <a:bodyPr anchorCtr="0" anchor="ctr" bIns="91425" lIns="91425" spcFirstLastPara="1" rIns="91425" wrap="square" tIns="91425">
            <a:noAutofit/>
          </a:bodyPr>
          <a:lstStyle/>
          <a:p>
            <a:pPr indent="0" lvl="0" marL="0" marR="65482" rtl="0" algn="l">
              <a:lnSpc>
                <a:spcPct val="109557"/>
              </a:lnSpc>
              <a:spcBef>
                <a:spcPts val="3200"/>
              </a:spcBef>
              <a:spcAft>
                <a:spcPts val="0"/>
              </a:spcAft>
              <a:buNone/>
            </a:pPr>
            <a:r>
              <a:rPr b="1" lang="es" sz="2900">
                <a:solidFill>
                  <a:srgbClr val="666666"/>
                </a:solidFill>
              </a:rPr>
              <a:t>ELABORAR FACTURA</a:t>
            </a:r>
            <a:endParaRPr b="1" sz="2900">
              <a:solidFill>
                <a:srgbClr val="666666"/>
              </a:solidFill>
            </a:endParaRPr>
          </a:p>
        </p:txBody>
      </p:sp>
      <p:sp>
        <p:nvSpPr>
          <p:cNvPr id="131" name="Google Shape;131;g2c5ae2eaa59_1_170"/>
          <p:cNvSpPr/>
          <p:nvPr/>
        </p:nvSpPr>
        <p:spPr>
          <a:xfrm>
            <a:off x="249924" y="5475406"/>
            <a:ext cx="476400" cy="214200"/>
          </a:xfrm>
          <a:prstGeom prst="homePlate">
            <a:avLst>
              <a:gd fmla="val 39646" name="adj"/>
            </a:avLst>
          </a:prstGeom>
          <a:solidFill>
            <a:srgbClr val="E691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
        <p:nvSpPr>
          <p:cNvPr id="132" name="Google Shape;132;g2c5ae2eaa59_1_170"/>
          <p:cNvSpPr txBox="1"/>
          <p:nvPr/>
        </p:nvSpPr>
        <p:spPr>
          <a:xfrm>
            <a:off x="828192" y="2189669"/>
            <a:ext cx="6400200" cy="1866600"/>
          </a:xfrm>
          <a:prstGeom prst="rect">
            <a:avLst/>
          </a:prstGeom>
          <a:noFill/>
          <a:ln>
            <a:noFill/>
          </a:ln>
        </p:spPr>
        <p:txBody>
          <a:bodyPr anchorCtr="0" anchor="t" bIns="91425" lIns="91425" spcFirstLastPara="1" rIns="91425" wrap="square" tIns="91425">
            <a:spAutoFit/>
          </a:bodyPr>
          <a:lstStyle/>
          <a:p>
            <a:pPr indent="0" lvl="0" marL="0" marR="0" rtl="0" algn="just">
              <a:lnSpc>
                <a:spcPct val="107916"/>
              </a:lnSpc>
              <a:spcBef>
                <a:spcPts val="0"/>
              </a:spcBef>
              <a:spcAft>
                <a:spcPts val="0"/>
              </a:spcAft>
              <a:buClr>
                <a:srgbClr val="000000"/>
              </a:buClr>
              <a:buSzPts val="1500"/>
              <a:buFont typeface="Arial"/>
              <a:buNone/>
            </a:pPr>
            <a:r>
              <a:rPr b="0" i="0" lang="es" sz="1500" u="none" cap="none" strike="noStrike">
                <a:solidFill>
                  <a:srgbClr val="999999"/>
                </a:solidFill>
                <a:latin typeface="Arial"/>
                <a:ea typeface="Arial"/>
                <a:cs typeface="Arial"/>
                <a:sym typeface="Arial"/>
              </a:rPr>
              <a:t>Una vez que se finalice con el registro de los datos </a:t>
            </a:r>
            <a:r>
              <a:rPr lang="es" sz="1500">
                <a:solidFill>
                  <a:srgbClr val="999999"/>
                </a:solidFill>
              </a:rPr>
              <a:t>de tu cliente y de las mercancías ( conceptos) </a:t>
            </a:r>
            <a:r>
              <a:rPr b="0" i="0" lang="es" sz="1500" u="none" cap="none" strike="noStrike">
                <a:solidFill>
                  <a:srgbClr val="999999"/>
                </a:solidFill>
                <a:latin typeface="Arial"/>
                <a:ea typeface="Arial"/>
                <a:cs typeface="Arial"/>
                <a:sym typeface="Arial"/>
              </a:rPr>
              <a:t>  en el apartado de </a:t>
            </a:r>
            <a:r>
              <a:rPr lang="es" sz="1500">
                <a:solidFill>
                  <a:srgbClr val="999999"/>
                </a:solidFill>
              </a:rPr>
              <a:t>catalogos</a:t>
            </a:r>
            <a:r>
              <a:rPr b="0" i="0" lang="es" sz="1500" u="none" cap="none" strike="noStrike">
                <a:solidFill>
                  <a:srgbClr val="999999"/>
                </a:solidFill>
                <a:latin typeface="Arial"/>
                <a:ea typeface="Arial"/>
                <a:cs typeface="Arial"/>
                <a:sym typeface="Arial"/>
              </a:rPr>
              <a:t>, puedes proceder a la elaboración de </a:t>
            </a:r>
            <a:r>
              <a:rPr lang="es" sz="1500">
                <a:solidFill>
                  <a:srgbClr val="999999"/>
                </a:solidFill>
              </a:rPr>
              <a:t>tu</a:t>
            </a:r>
            <a:r>
              <a:rPr b="0" i="0" lang="es" sz="1500" u="none" cap="none" strike="noStrike">
                <a:solidFill>
                  <a:srgbClr val="999999"/>
                </a:solidFill>
                <a:latin typeface="Arial"/>
                <a:ea typeface="Arial"/>
                <a:cs typeface="Arial"/>
                <a:sym typeface="Arial"/>
              </a:rPr>
              <a:t> factura. </a:t>
            </a:r>
            <a:endParaRPr b="0" i="0" sz="1500" u="none" cap="none" strike="noStrike">
              <a:solidFill>
                <a:srgbClr val="999999"/>
              </a:solidFill>
              <a:latin typeface="Arial"/>
              <a:ea typeface="Arial"/>
              <a:cs typeface="Arial"/>
              <a:sym typeface="Arial"/>
            </a:endParaRPr>
          </a:p>
          <a:p>
            <a:pPr indent="0" lvl="0" marL="0" marR="0" rtl="0" algn="just">
              <a:lnSpc>
                <a:spcPct val="107916"/>
              </a:lnSpc>
              <a:spcBef>
                <a:spcPts val="800"/>
              </a:spcBef>
              <a:spcAft>
                <a:spcPts val="0"/>
              </a:spcAft>
              <a:buClr>
                <a:srgbClr val="000000"/>
              </a:buClr>
              <a:buSzPts val="1500"/>
              <a:buFont typeface="Arial"/>
              <a:buNone/>
            </a:pPr>
            <a:r>
              <a:t/>
            </a:r>
            <a:endParaRPr sz="1500">
              <a:solidFill>
                <a:srgbClr val="999999"/>
              </a:solidFill>
            </a:endParaRPr>
          </a:p>
          <a:p>
            <a:pPr indent="-323850" lvl="0" marL="457200" marR="0" rtl="0" algn="just">
              <a:lnSpc>
                <a:spcPct val="107916"/>
              </a:lnSpc>
              <a:spcBef>
                <a:spcPts val="800"/>
              </a:spcBef>
              <a:spcAft>
                <a:spcPts val="0"/>
              </a:spcAft>
              <a:buClr>
                <a:srgbClr val="999999"/>
              </a:buClr>
              <a:buSzPts val="1500"/>
              <a:buAutoNum type="arabicPeriod"/>
            </a:pPr>
            <a:r>
              <a:rPr b="0" i="0" lang="es" sz="1500" u="none" cap="none" strike="noStrike">
                <a:solidFill>
                  <a:srgbClr val="999999"/>
                </a:solidFill>
                <a:latin typeface="Arial"/>
                <a:ea typeface="Arial"/>
                <a:cs typeface="Arial"/>
                <a:sym typeface="Arial"/>
              </a:rPr>
              <a:t>Para ello debes ingresar </a:t>
            </a:r>
            <a:r>
              <a:rPr lang="es" sz="1500">
                <a:solidFill>
                  <a:srgbClr val="999999"/>
                </a:solidFill>
              </a:rPr>
              <a:t>en el</a:t>
            </a:r>
            <a:r>
              <a:rPr b="0" i="0" lang="es" sz="1500" u="none" cap="none" strike="noStrike">
                <a:solidFill>
                  <a:srgbClr val="999999"/>
                </a:solidFill>
                <a:latin typeface="Arial"/>
                <a:ea typeface="Arial"/>
                <a:cs typeface="Arial"/>
                <a:sym typeface="Arial"/>
              </a:rPr>
              <a:t> apartado de facturación y </a:t>
            </a:r>
            <a:r>
              <a:rPr lang="es" sz="1500">
                <a:solidFill>
                  <a:srgbClr val="999999"/>
                </a:solidFill>
              </a:rPr>
              <a:t>selecciona </a:t>
            </a:r>
            <a:r>
              <a:rPr b="1" i="0" lang="es" sz="1500" u="none" cap="none" strike="noStrike">
                <a:solidFill>
                  <a:srgbClr val="999999"/>
                </a:solidFill>
                <a:latin typeface="Arial"/>
                <a:ea typeface="Arial"/>
                <a:cs typeface="Arial"/>
                <a:sym typeface="Arial"/>
              </a:rPr>
              <a:t>Factura.</a:t>
            </a:r>
            <a:endParaRPr b="1" i="0" sz="1500" u="none" cap="none" strike="noStrike">
              <a:solidFill>
                <a:srgbClr val="999999"/>
              </a:solidFill>
              <a:latin typeface="Arial"/>
              <a:ea typeface="Arial"/>
              <a:cs typeface="Arial"/>
              <a:sym typeface="Arial"/>
            </a:endParaRPr>
          </a:p>
        </p:txBody>
      </p:sp>
      <p:pic>
        <p:nvPicPr>
          <p:cNvPr id="133" name="Google Shape;133;g2c5ae2eaa59_1_170"/>
          <p:cNvPicPr preferRelativeResize="0"/>
          <p:nvPr/>
        </p:nvPicPr>
        <p:blipFill rotWithShape="1">
          <a:blip r:embed="rId4">
            <a:alphaModFix/>
          </a:blip>
          <a:srcRect b="0" l="0" r="0" t="0"/>
          <a:stretch/>
        </p:blipFill>
        <p:spPr>
          <a:xfrm>
            <a:off x="826480" y="5191384"/>
            <a:ext cx="6403642" cy="3126241"/>
          </a:xfrm>
          <a:prstGeom prst="rect">
            <a:avLst/>
          </a:prstGeom>
          <a:noFill/>
          <a:ln cap="flat" cmpd="sng" w="76200">
            <a:solidFill>
              <a:schemeClr val="lt2"/>
            </a:solidFill>
            <a:prstDash val="solid"/>
            <a:round/>
            <a:headEnd len="sm" w="sm" type="none"/>
            <a:tailEnd len="sm" w="sm" type="none"/>
          </a:ln>
        </p:spPr>
      </p:pic>
      <p:pic>
        <p:nvPicPr>
          <p:cNvPr id="134" name="Google Shape;134;g2c5ae2eaa59_1_170"/>
          <p:cNvPicPr preferRelativeResize="0"/>
          <p:nvPr/>
        </p:nvPicPr>
        <p:blipFill rotWithShape="1">
          <a:blip r:embed="rId5">
            <a:alphaModFix/>
          </a:blip>
          <a:srcRect b="0" l="0" r="0" t="0"/>
          <a:stretch/>
        </p:blipFill>
        <p:spPr>
          <a:xfrm>
            <a:off x="896843" y="4833639"/>
            <a:ext cx="1048156" cy="2498978"/>
          </a:xfrm>
          <a:prstGeom prst="rect">
            <a:avLst/>
          </a:prstGeom>
          <a:solidFill>
            <a:srgbClr val="ECECEC"/>
          </a:solidFill>
          <a:ln cap="sq" cmpd="sng" w="76200">
            <a:solidFill>
              <a:schemeClr val="lt2"/>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35" name="Google Shape;135;g2c5ae2eaa59_1_170"/>
          <p:cNvSpPr/>
          <p:nvPr/>
        </p:nvSpPr>
        <p:spPr>
          <a:xfrm rot="10800000">
            <a:off x="1944993" y="5582689"/>
            <a:ext cx="476400" cy="214200"/>
          </a:xfrm>
          <a:prstGeom prst="homePlate">
            <a:avLst>
              <a:gd fmla="val 39646" name="adj"/>
            </a:avLst>
          </a:prstGeom>
          <a:solidFill>
            <a:srgbClr val="E691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sp>
        <p:nvSpPr>
          <p:cNvPr id="140" name="Google Shape;140;g2c5ae2eaa59_1_212"/>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a:solidFill>
                  <a:srgbClr val="FFFFFF"/>
                </a:solidFill>
              </a:rPr>
              <a:t>06</a:t>
            </a:r>
            <a:endParaRPr b="1">
              <a:solidFill>
                <a:srgbClr val="FFFFFF"/>
              </a:solidFill>
            </a:endParaRPr>
          </a:p>
        </p:txBody>
      </p:sp>
      <p:sp>
        <p:nvSpPr>
          <p:cNvPr id="141" name="Google Shape;141;g2c5ae2eaa59_1_212"/>
          <p:cNvSpPr txBox="1"/>
          <p:nvPr/>
        </p:nvSpPr>
        <p:spPr>
          <a:xfrm>
            <a:off x="686088" y="581333"/>
            <a:ext cx="6400200" cy="664800"/>
          </a:xfrm>
          <a:prstGeom prst="rect">
            <a:avLst/>
          </a:prstGeom>
          <a:noFill/>
          <a:ln>
            <a:noFill/>
          </a:ln>
        </p:spPr>
        <p:txBody>
          <a:bodyPr anchorCtr="0" anchor="t" bIns="91425" lIns="91425" spcFirstLastPara="1" rIns="91425" wrap="square" tIns="91425">
            <a:spAutoFit/>
          </a:bodyPr>
          <a:lstStyle/>
          <a:p>
            <a:pPr indent="-323850" lvl="0" marL="457200" marR="0" rtl="0" algn="just">
              <a:lnSpc>
                <a:spcPct val="107916"/>
              </a:lnSpc>
              <a:spcBef>
                <a:spcPts val="0"/>
              </a:spcBef>
              <a:spcAft>
                <a:spcPts val="0"/>
              </a:spcAft>
              <a:buClr>
                <a:srgbClr val="999999"/>
              </a:buClr>
              <a:buSzPts val="1500"/>
              <a:buAutoNum type="arabicPeriod" startAt="2"/>
            </a:pPr>
            <a:r>
              <a:rPr b="0" i="0" lang="es" sz="1500" u="none" cap="none" strike="noStrike">
                <a:solidFill>
                  <a:srgbClr val="999999"/>
                </a:solidFill>
                <a:latin typeface="Arial"/>
                <a:ea typeface="Arial"/>
                <a:cs typeface="Arial"/>
                <a:sym typeface="Arial"/>
              </a:rPr>
              <a:t>Podrás visualizar la siguiente ventana, donde deberás posicionarte  en la casilla: </a:t>
            </a:r>
            <a:r>
              <a:rPr b="1" i="0" lang="es" sz="1500" u="none" cap="none" strike="noStrike">
                <a:solidFill>
                  <a:srgbClr val="999999"/>
                </a:solidFill>
                <a:latin typeface="Arial"/>
                <a:ea typeface="Arial"/>
                <a:cs typeface="Arial"/>
                <a:sym typeface="Arial"/>
              </a:rPr>
              <a:t>Concepto</a:t>
            </a:r>
            <a:r>
              <a:rPr lang="es" sz="1500">
                <a:solidFill>
                  <a:srgbClr val="999999"/>
                </a:solidFill>
              </a:rPr>
              <a:t>.</a:t>
            </a:r>
            <a:endParaRPr b="0" i="0" sz="1500" u="none" cap="none" strike="noStrike">
              <a:solidFill>
                <a:srgbClr val="999999"/>
              </a:solidFill>
              <a:latin typeface="Arial"/>
              <a:ea typeface="Arial"/>
              <a:cs typeface="Arial"/>
              <a:sym typeface="Arial"/>
            </a:endParaRPr>
          </a:p>
        </p:txBody>
      </p:sp>
      <p:pic>
        <p:nvPicPr>
          <p:cNvPr id="142" name="Google Shape;142;g2c5ae2eaa59_1_212"/>
          <p:cNvPicPr preferRelativeResize="0"/>
          <p:nvPr/>
        </p:nvPicPr>
        <p:blipFill rotWithShape="1">
          <a:blip r:embed="rId4">
            <a:alphaModFix/>
          </a:blip>
          <a:srcRect b="0" l="0" r="0" t="0"/>
          <a:stretch/>
        </p:blipFill>
        <p:spPr>
          <a:xfrm>
            <a:off x="846888" y="1667950"/>
            <a:ext cx="6157125" cy="3565100"/>
          </a:xfrm>
          <a:prstGeom prst="rect">
            <a:avLst/>
          </a:prstGeom>
          <a:solidFill>
            <a:srgbClr val="ECECEC"/>
          </a:solidFill>
          <a:ln cap="sq" cmpd="sng" w="88900">
            <a:solidFill>
              <a:schemeClr val="lt2"/>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43" name="Google Shape;143;g2c5ae2eaa59_1_212"/>
          <p:cNvPicPr preferRelativeResize="0"/>
          <p:nvPr/>
        </p:nvPicPr>
        <p:blipFill rotWithShape="1">
          <a:blip r:embed="rId5">
            <a:alphaModFix/>
          </a:blip>
          <a:srcRect b="0" l="0" r="0" t="0"/>
          <a:stretch/>
        </p:blipFill>
        <p:spPr>
          <a:xfrm>
            <a:off x="1631863" y="2069525"/>
            <a:ext cx="5372150" cy="1565750"/>
          </a:xfrm>
          <a:prstGeom prst="rect">
            <a:avLst/>
          </a:prstGeom>
          <a:solidFill>
            <a:srgbClr val="ECECEC"/>
          </a:solidFill>
          <a:ln cap="sq" cmpd="sng" w="88900">
            <a:solidFill>
              <a:schemeClr val="lt2"/>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44" name="Google Shape;144;g2c5ae2eaa59_1_212"/>
          <p:cNvSpPr/>
          <p:nvPr/>
        </p:nvSpPr>
        <p:spPr>
          <a:xfrm>
            <a:off x="1152663" y="2383268"/>
            <a:ext cx="476400" cy="214200"/>
          </a:xfrm>
          <a:prstGeom prst="homePlate">
            <a:avLst>
              <a:gd fmla="val 39646" name="adj"/>
            </a:avLst>
          </a:prstGeom>
          <a:solidFill>
            <a:srgbClr val="E691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
        <p:nvSpPr>
          <p:cNvPr id="145" name="Google Shape;145;g2c5ae2eaa59_1_212"/>
          <p:cNvSpPr txBox="1"/>
          <p:nvPr/>
        </p:nvSpPr>
        <p:spPr>
          <a:xfrm>
            <a:off x="752063" y="5988675"/>
            <a:ext cx="6346800" cy="913800"/>
          </a:xfrm>
          <a:prstGeom prst="rect">
            <a:avLst/>
          </a:prstGeom>
          <a:noFill/>
          <a:ln>
            <a:noFill/>
          </a:ln>
        </p:spPr>
        <p:txBody>
          <a:bodyPr anchorCtr="0" anchor="t" bIns="91425" lIns="91425" spcFirstLastPara="1" rIns="91425" wrap="square" tIns="91425">
            <a:spAutoFit/>
          </a:bodyPr>
          <a:lstStyle/>
          <a:p>
            <a:pPr indent="-323850" lvl="0" marL="457200" marR="0" rtl="0" algn="just">
              <a:lnSpc>
                <a:spcPct val="107916"/>
              </a:lnSpc>
              <a:spcBef>
                <a:spcPts val="0"/>
              </a:spcBef>
              <a:spcAft>
                <a:spcPts val="0"/>
              </a:spcAft>
              <a:buClr>
                <a:srgbClr val="999999"/>
              </a:buClr>
              <a:buSzPts val="1500"/>
              <a:buAutoNum type="arabicPeriod" startAt="3"/>
            </a:pPr>
            <a:r>
              <a:rPr lang="es" sz="1500">
                <a:solidFill>
                  <a:srgbClr val="999999"/>
                </a:solidFill>
              </a:rPr>
              <a:t>Puedes hacer la búsqueda por descripción, clave del producto o servicio y clave interna, solo activa la opción desde el engrane que se encuentra a la derecha de la casilla del concepto. </a:t>
            </a:r>
            <a:endParaRPr b="0" i="0" sz="1500" u="none" cap="none" strike="noStrike">
              <a:solidFill>
                <a:srgbClr val="999999"/>
              </a:solidFill>
              <a:latin typeface="Arial"/>
              <a:ea typeface="Arial"/>
              <a:cs typeface="Arial"/>
              <a:sym typeface="Arial"/>
            </a:endParaRPr>
          </a:p>
        </p:txBody>
      </p:sp>
      <p:pic>
        <p:nvPicPr>
          <p:cNvPr id="146" name="Google Shape;146;g2c5ae2eaa59_1_212"/>
          <p:cNvPicPr preferRelativeResize="0"/>
          <p:nvPr/>
        </p:nvPicPr>
        <p:blipFill>
          <a:blip r:embed="rId6">
            <a:alphaModFix/>
          </a:blip>
          <a:stretch>
            <a:fillRect/>
          </a:stretch>
        </p:blipFill>
        <p:spPr>
          <a:xfrm>
            <a:off x="1057694" y="7279850"/>
            <a:ext cx="5946324" cy="1628975"/>
          </a:xfrm>
          <a:prstGeom prst="rect">
            <a:avLst/>
          </a:prstGeom>
          <a:noFill/>
          <a:ln cap="flat" cmpd="sng" w="76200">
            <a:solidFill>
              <a:srgbClr val="EEEEEE"/>
            </a:solidFill>
            <a:prstDash val="solid"/>
            <a:round/>
            <a:headEnd len="sm" w="sm" type="none"/>
            <a:tailEnd len="sm" w="sm" type="none"/>
          </a:ln>
        </p:spPr>
      </p:pic>
      <p:sp>
        <p:nvSpPr>
          <p:cNvPr id="147" name="Google Shape;147;g2c5ae2eaa59_1_212"/>
          <p:cNvSpPr/>
          <p:nvPr/>
        </p:nvSpPr>
        <p:spPr>
          <a:xfrm>
            <a:off x="4636258" y="7571468"/>
            <a:ext cx="500700" cy="214200"/>
          </a:xfrm>
          <a:prstGeom prst="homePlate">
            <a:avLst>
              <a:gd fmla="val 39646" name="adj"/>
            </a:avLst>
          </a:prstGeom>
          <a:solidFill>
            <a:srgbClr val="E691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1" name="Shape 151"/>
        <p:cNvGrpSpPr/>
        <p:nvPr/>
      </p:nvGrpSpPr>
      <p:grpSpPr>
        <a:xfrm>
          <a:off x="0" y="0"/>
          <a:ext cx="0" cy="0"/>
          <a:chOff x="0" y="0"/>
          <a:chExt cx="0" cy="0"/>
        </a:xfrm>
      </p:grpSpPr>
      <p:sp>
        <p:nvSpPr>
          <p:cNvPr id="152" name="Google Shape;152;g2c5ae2eaa59_1_251"/>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a:solidFill>
                  <a:srgbClr val="FFFFFF"/>
                </a:solidFill>
              </a:rPr>
              <a:t>07</a:t>
            </a:r>
            <a:endParaRPr b="1">
              <a:solidFill>
                <a:srgbClr val="FFFFFF"/>
              </a:solidFill>
            </a:endParaRPr>
          </a:p>
        </p:txBody>
      </p:sp>
      <p:sp>
        <p:nvSpPr>
          <p:cNvPr id="153" name="Google Shape;153;g2c5ae2eaa59_1_251"/>
          <p:cNvSpPr txBox="1"/>
          <p:nvPr/>
        </p:nvSpPr>
        <p:spPr>
          <a:xfrm>
            <a:off x="861450" y="1000075"/>
            <a:ext cx="5929500" cy="554100"/>
          </a:xfrm>
          <a:prstGeom prst="rect">
            <a:avLst/>
          </a:prstGeom>
          <a:noFill/>
          <a:ln>
            <a:noFill/>
          </a:ln>
        </p:spPr>
        <p:txBody>
          <a:bodyPr anchorCtr="0" anchor="t" bIns="45700" lIns="91425" spcFirstLastPara="1" rIns="91425" wrap="square" tIns="45700">
            <a:spAutoFit/>
          </a:bodyPr>
          <a:lstStyle/>
          <a:p>
            <a:pPr indent="-323850" lvl="0" marL="457200" marR="0" rtl="0" algn="l">
              <a:lnSpc>
                <a:spcPct val="100000"/>
              </a:lnSpc>
              <a:spcBef>
                <a:spcPts val="0"/>
              </a:spcBef>
              <a:spcAft>
                <a:spcPts val="0"/>
              </a:spcAft>
              <a:buClr>
                <a:srgbClr val="999999"/>
              </a:buClr>
              <a:buSzPts val="1500"/>
              <a:buAutoNum type="arabicPeriod" startAt="4"/>
            </a:pPr>
            <a:r>
              <a:rPr lang="es" sz="1500">
                <a:solidFill>
                  <a:srgbClr val="999999"/>
                </a:solidFill>
              </a:rPr>
              <a:t>Ingresa</a:t>
            </a:r>
            <a:r>
              <a:rPr b="0" i="0" lang="es" sz="1500" u="none" cap="none" strike="noStrike">
                <a:solidFill>
                  <a:srgbClr val="999999"/>
                </a:solidFill>
                <a:latin typeface="Arial"/>
                <a:ea typeface="Arial"/>
                <a:cs typeface="Arial"/>
                <a:sym typeface="Arial"/>
              </a:rPr>
              <a:t> en </a:t>
            </a:r>
            <a:r>
              <a:rPr lang="es" sz="1500">
                <a:solidFill>
                  <a:srgbClr val="999999"/>
                </a:solidFill>
              </a:rPr>
              <a:t>la siguiente ventana que te aparece, </a:t>
            </a:r>
            <a:r>
              <a:rPr b="0" i="0" lang="es" sz="1500" u="none" cap="none" strike="noStrike">
                <a:solidFill>
                  <a:srgbClr val="999999"/>
                </a:solidFill>
                <a:latin typeface="Arial"/>
                <a:ea typeface="Arial"/>
                <a:cs typeface="Arial"/>
                <a:sym typeface="Arial"/>
              </a:rPr>
              <a:t> la cantidad que </a:t>
            </a:r>
            <a:r>
              <a:rPr lang="es" sz="1500">
                <a:solidFill>
                  <a:srgbClr val="999999"/>
                </a:solidFill>
              </a:rPr>
              <a:t>facturas</a:t>
            </a:r>
            <a:r>
              <a:rPr b="0" i="0" lang="es" sz="1500" u="none" cap="none" strike="noStrike">
                <a:solidFill>
                  <a:srgbClr val="999999"/>
                </a:solidFill>
                <a:latin typeface="Arial"/>
                <a:ea typeface="Arial"/>
                <a:cs typeface="Arial"/>
                <a:sym typeface="Arial"/>
              </a:rPr>
              <a:t> de ese producto/servicio:</a:t>
            </a:r>
            <a:endParaRPr b="0" i="0" sz="1500" u="none" cap="none" strike="noStrike">
              <a:solidFill>
                <a:srgbClr val="000000"/>
              </a:solidFill>
              <a:latin typeface="Arial"/>
              <a:ea typeface="Arial"/>
              <a:cs typeface="Arial"/>
              <a:sym typeface="Arial"/>
            </a:endParaRPr>
          </a:p>
        </p:txBody>
      </p:sp>
      <p:pic>
        <p:nvPicPr>
          <p:cNvPr id="154" name="Google Shape;154;g2c5ae2eaa59_1_251"/>
          <p:cNvPicPr preferRelativeResize="0"/>
          <p:nvPr/>
        </p:nvPicPr>
        <p:blipFill>
          <a:blip r:embed="rId4">
            <a:alphaModFix/>
          </a:blip>
          <a:stretch>
            <a:fillRect/>
          </a:stretch>
        </p:blipFill>
        <p:spPr>
          <a:xfrm>
            <a:off x="2259375" y="2226713"/>
            <a:ext cx="3371850" cy="1552575"/>
          </a:xfrm>
          <a:prstGeom prst="rect">
            <a:avLst/>
          </a:prstGeom>
          <a:noFill/>
          <a:ln cap="flat" cmpd="sng" w="76200">
            <a:solidFill>
              <a:schemeClr val="lt2"/>
            </a:solidFill>
            <a:prstDash val="solid"/>
            <a:round/>
            <a:headEnd len="sm" w="sm" type="none"/>
            <a:tailEnd len="sm" w="sm" type="none"/>
          </a:ln>
        </p:spPr>
      </p:pic>
      <p:sp>
        <p:nvSpPr>
          <p:cNvPr id="155" name="Google Shape;155;g2c5ae2eaa59_1_251"/>
          <p:cNvSpPr txBox="1"/>
          <p:nvPr/>
        </p:nvSpPr>
        <p:spPr>
          <a:xfrm>
            <a:off x="855751" y="4451826"/>
            <a:ext cx="6179100" cy="415500"/>
          </a:xfrm>
          <a:prstGeom prst="rect">
            <a:avLst/>
          </a:prstGeom>
          <a:noFill/>
          <a:ln>
            <a:noFill/>
          </a:ln>
        </p:spPr>
        <p:txBody>
          <a:bodyPr anchorCtr="0" anchor="t" bIns="91425" lIns="91425" spcFirstLastPara="1" rIns="91425" wrap="square" tIns="91425">
            <a:spAutoFit/>
          </a:bodyPr>
          <a:lstStyle/>
          <a:p>
            <a:pPr indent="0" lvl="0" marL="0" marR="0" rtl="0" algn="just">
              <a:lnSpc>
                <a:spcPct val="107916"/>
              </a:lnSpc>
              <a:spcBef>
                <a:spcPts val="0"/>
              </a:spcBef>
              <a:spcAft>
                <a:spcPts val="0"/>
              </a:spcAft>
              <a:buClr>
                <a:srgbClr val="000000"/>
              </a:buClr>
              <a:buSzPts val="1500"/>
              <a:buFont typeface="Arial"/>
              <a:buNone/>
            </a:pPr>
            <a:r>
              <a:rPr b="0" i="0" lang="es" sz="1500" u="none" cap="none" strike="noStrike">
                <a:solidFill>
                  <a:srgbClr val="999999"/>
                </a:solidFill>
                <a:latin typeface="Arial"/>
                <a:ea typeface="Arial"/>
                <a:cs typeface="Arial"/>
                <a:sym typeface="Arial"/>
              </a:rPr>
              <a:t>El concepto se plasmará de la siguiente forma:</a:t>
            </a:r>
            <a:endParaRPr b="0" i="0" sz="1500" u="none" cap="none" strike="noStrike">
              <a:solidFill>
                <a:srgbClr val="999999"/>
              </a:solidFill>
              <a:latin typeface="Arial"/>
              <a:ea typeface="Arial"/>
              <a:cs typeface="Arial"/>
              <a:sym typeface="Arial"/>
            </a:endParaRPr>
          </a:p>
        </p:txBody>
      </p:sp>
      <p:pic>
        <p:nvPicPr>
          <p:cNvPr id="156" name="Google Shape;156;g2c5ae2eaa59_1_251"/>
          <p:cNvPicPr preferRelativeResize="0"/>
          <p:nvPr/>
        </p:nvPicPr>
        <p:blipFill rotWithShape="1">
          <a:blip r:embed="rId5">
            <a:alphaModFix/>
          </a:blip>
          <a:srcRect b="0" l="0" r="0" t="0"/>
          <a:stretch/>
        </p:blipFill>
        <p:spPr>
          <a:xfrm>
            <a:off x="1183051" y="5272748"/>
            <a:ext cx="5524499" cy="2799808"/>
          </a:xfrm>
          <a:prstGeom prst="rect">
            <a:avLst/>
          </a:prstGeom>
          <a:solidFill>
            <a:srgbClr val="ECECEC"/>
          </a:solidFill>
          <a:ln cap="sq" cmpd="sng" w="88900">
            <a:solidFill>
              <a:schemeClr val="lt2"/>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57" name="Google Shape;157;g2c5ae2eaa59_1_251"/>
          <p:cNvSpPr/>
          <p:nvPr/>
        </p:nvSpPr>
        <p:spPr>
          <a:xfrm>
            <a:off x="617551" y="6413634"/>
            <a:ext cx="476400" cy="2142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g2c5ae2eaa59_1_271"/>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a:solidFill>
                  <a:srgbClr val="FFFFFF"/>
                </a:solidFill>
              </a:rPr>
              <a:t>08</a:t>
            </a:r>
            <a:endParaRPr b="1">
              <a:solidFill>
                <a:srgbClr val="FFFFFF"/>
              </a:solidFill>
            </a:endParaRPr>
          </a:p>
        </p:txBody>
      </p:sp>
      <p:sp>
        <p:nvSpPr>
          <p:cNvPr id="163" name="Google Shape;163;g2c5ae2eaa59_1_271"/>
          <p:cNvSpPr txBox="1"/>
          <p:nvPr/>
        </p:nvSpPr>
        <p:spPr>
          <a:xfrm>
            <a:off x="796650" y="668769"/>
            <a:ext cx="6179100" cy="646500"/>
          </a:xfrm>
          <a:prstGeom prst="rect">
            <a:avLst/>
          </a:prstGeom>
          <a:noFill/>
          <a:ln>
            <a:noFill/>
          </a:ln>
        </p:spPr>
        <p:txBody>
          <a:bodyPr anchorCtr="0" anchor="t" bIns="91425" lIns="91425" spcFirstLastPara="1" rIns="91425" wrap="square" tIns="91425">
            <a:spAutoFit/>
          </a:bodyPr>
          <a:lstStyle/>
          <a:p>
            <a:pPr indent="-323850" lvl="0" marL="457200" marR="0" rtl="0" algn="just">
              <a:lnSpc>
                <a:spcPct val="100000"/>
              </a:lnSpc>
              <a:spcBef>
                <a:spcPts val="0"/>
              </a:spcBef>
              <a:spcAft>
                <a:spcPts val="0"/>
              </a:spcAft>
              <a:buClr>
                <a:srgbClr val="999999"/>
              </a:buClr>
              <a:buSzPts val="1500"/>
              <a:buAutoNum type="arabicPeriod" startAt="5"/>
            </a:pPr>
            <a:r>
              <a:rPr b="0" i="0" lang="es" sz="1500" u="none" cap="none" strike="noStrike">
                <a:solidFill>
                  <a:srgbClr val="999999"/>
                </a:solidFill>
                <a:latin typeface="Arial"/>
                <a:ea typeface="Arial"/>
                <a:cs typeface="Arial"/>
                <a:sym typeface="Arial"/>
              </a:rPr>
              <a:t>Ahora seleccion</a:t>
            </a:r>
            <a:r>
              <a:rPr lang="es" sz="1500">
                <a:solidFill>
                  <a:srgbClr val="999999"/>
                </a:solidFill>
              </a:rPr>
              <a:t>a</a:t>
            </a:r>
            <a:r>
              <a:rPr b="0" i="0" lang="es" sz="1500" u="none" cap="none" strike="noStrike">
                <a:solidFill>
                  <a:srgbClr val="999999"/>
                </a:solidFill>
                <a:latin typeface="Arial"/>
                <a:ea typeface="Arial"/>
                <a:cs typeface="Arial"/>
                <a:sym typeface="Arial"/>
              </a:rPr>
              <a:t> el receptor (cliente), tecleando su nombre y el sistema </a:t>
            </a:r>
            <a:r>
              <a:rPr lang="es" sz="1500">
                <a:solidFill>
                  <a:srgbClr val="999999"/>
                </a:solidFill>
              </a:rPr>
              <a:t>te</a:t>
            </a:r>
            <a:r>
              <a:rPr b="0" i="0" lang="es" sz="1500" u="none" cap="none" strike="noStrike">
                <a:solidFill>
                  <a:srgbClr val="999999"/>
                </a:solidFill>
                <a:latin typeface="Arial"/>
                <a:ea typeface="Arial"/>
                <a:cs typeface="Arial"/>
                <a:sym typeface="Arial"/>
              </a:rPr>
              <a:t> arrojará la opción para que lo </a:t>
            </a:r>
            <a:r>
              <a:rPr lang="es" sz="1500">
                <a:solidFill>
                  <a:srgbClr val="999999"/>
                </a:solidFill>
              </a:rPr>
              <a:t>elijas</a:t>
            </a:r>
            <a:r>
              <a:rPr b="0" i="0" lang="es" sz="1500" u="none" cap="none" strike="noStrike">
                <a:solidFill>
                  <a:srgbClr val="999999"/>
                </a:solidFill>
                <a:latin typeface="Arial"/>
                <a:ea typeface="Arial"/>
                <a:cs typeface="Arial"/>
                <a:sym typeface="Arial"/>
              </a:rPr>
              <a:t>.</a:t>
            </a:r>
            <a:endParaRPr b="0" i="0" sz="1500" u="none" cap="none" strike="noStrike">
              <a:solidFill>
                <a:srgbClr val="999999"/>
              </a:solidFill>
              <a:latin typeface="Arial"/>
              <a:ea typeface="Arial"/>
              <a:cs typeface="Arial"/>
              <a:sym typeface="Arial"/>
            </a:endParaRPr>
          </a:p>
        </p:txBody>
      </p:sp>
      <p:pic>
        <p:nvPicPr>
          <p:cNvPr id="164" name="Google Shape;164;g2c5ae2eaa59_1_271"/>
          <p:cNvPicPr preferRelativeResize="0"/>
          <p:nvPr/>
        </p:nvPicPr>
        <p:blipFill rotWithShape="1">
          <a:blip r:embed="rId4">
            <a:alphaModFix/>
          </a:blip>
          <a:srcRect b="0" l="0" r="0" t="0"/>
          <a:stretch/>
        </p:blipFill>
        <p:spPr>
          <a:xfrm>
            <a:off x="1149750" y="1706322"/>
            <a:ext cx="5637648" cy="1466991"/>
          </a:xfrm>
          <a:prstGeom prst="rect">
            <a:avLst/>
          </a:prstGeom>
          <a:solidFill>
            <a:srgbClr val="ECECEC"/>
          </a:solidFill>
          <a:ln cap="sq" cmpd="sng" w="88900">
            <a:solidFill>
              <a:schemeClr val="lt2"/>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65" name="Google Shape;165;g2c5ae2eaa59_1_271"/>
          <p:cNvSpPr/>
          <p:nvPr/>
        </p:nvSpPr>
        <p:spPr>
          <a:xfrm>
            <a:off x="584251" y="2313114"/>
            <a:ext cx="476400" cy="214200"/>
          </a:xfrm>
          <a:prstGeom prst="homePlate">
            <a:avLst>
              <a:gd fmla="val 39646" name="adj"/>
            </a:avLst>
          </a:prstGeom>
          <a:solidFill>
            <a:srgbClr val="E691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
        <p:nvSpPr>
          <p:cNvPr id="166" name="Google Shape;166;g2c5ae2eaa59_1_271"/>
          <p:cNvSpPr txBox="1"/>
          <p:nvPr/>
        </p:nvSpPr>
        <p:spPr>
          <a:xfrm>
            <a:off x="808475" y="3664775"/>
            <a:ext cx="6437700" cy="913800"/>
          </a:xfrm>
          <a:prstGeom prst="rect">
            <a:avLst/>
          </a:prstGeom>
          <a:noFill/>
          <a:ln>
            <a:noFill/>
          </a:ln>
        </p:spPr>
        <p:txBody>
          <a:bodyPr anchorCtr="0" anchor="t" bIns="91425" lIns="91425" spcFirstLastPara="1" rIns="91425" wrap="square" tIns="91425">
            <a:spAutoFit/>
          </a:bodyPr>
          <a:lstStyle/>
          <a:p>
            <a:pPr indent="-323850" lvl="0" marL="457200" marR="0" rtl="0" algn="just">
              <a:lnSpc>
                <a:spcPct val="107916"/>
              </a:lnSpc>
              <a:spcBef>
                <a:spcPts val="0"/>
              </a:spcBef>
              <a:spcAft>
                <a:spcPts val="0"/>
              </a:spcAft>
              <a:buClr>
                <a:srgbClr val="999999"/>
              </a:buClr>
              <a:buSzPts val="1500"/>
              <a:buAutoNum type="arabicPeriod" startAt="6"/>
            </a:pPr>
            <a:r>
              <a:rPr lang="es" sz="1500">
                <a:solidFill>
                  <a:srgbClr val="999999"/>
                </a:solidFill>
              </a:rPr>
              <a:t>E</a:t>
            </a:r>
            <a:r>
              <a:rPr lang="es" sz="1500">
                <a:solidFill>
                  <a:srgbClr val="999999"/>
                </a:solidFill>
              </a:rPr>
              <a:t>n el</a:t>
            </a:r>
            <a:r>
              <a:rPr b="0" i="0" lang="es" sz="1500" u="none" cap="none" strike="noStrike">
                <a:solidFill>
                  <a:srgbClr val="999999"/>
                </a:solidFill>
                <a:latin typeface="Arial"/>
                <a:ea typeface="Arial"/>
                <a:cs typeface="Arial"/>
                <a:sym typeface="Arial"/>
              </a:rPr>
              <a:t> apartado </a:t>
            </a:r>
            <a:r>
              <a:rPr lang="es" sz="1500">
                <a:solidFill>
                  <a:srgbClr val="999999"/>
                </a:solidFill>
              </a:rPr>
              <a:t>“</a:t>
            </a:r>
            <a:r>
              <a:rPr b="0" i="0" lang="es" sz="1500" u="none" cap="none" strike="noStrike">
                <a:solidFill>
                  <a:srgbClr val="999999"/>
                </a:solidFill>
                <a:latin typeface="Arial"/>
                <a:ea typeface="Arial"/>
                <a:cs typeface="Arial"/>
                <a:sym typeface="Arial"/>
              </a:rPr>
              <a:t>Uso de CFDI</a:t>
            </a:r>
            <a:r>
              <a:rPr lang="es" sz="1500">
                <a:solidFill>
                  <a:srgbClr val="999999"/>
                </a:solidFill>
              </a:rPr>
              <a:t>”</a:t>
            </a:r>
            <a:r>
              <a:rPr b="0" i="0" lang="es" sz="1500" u="none" cap="none" strike="noStrike">
                <a:solidFill>
                  <a:srgbClr val="999999"/>
                </a:solidFill>
                <a:latin typeface="Arial"/>
                <a:ea typeface="Arial"/>
                <a:cs typeface="Arial"/>
                <a:sym typeface="Arial"/>
              </a:rPr>
              <a:t> </a:t>
            </a:r>
            <a:r>
              <a:rPr lang="es" sz="1500">
                <a:solidFill>
                  <a:srgbClr val="999999"/>
                </a:solidFill>
              </a:rPr>
              <a:t>s</a:t>
            </a:r>
            <a:r>
              <a:rPr b="0" i="0" lang="es" sz="1500" u="none" cap="none" strike="noStrike">
                <a:solidFill>
                  <a:srgbClr val="999999"/>
                </a:solidFill>
                <a:latin typeface="Arial"/>
                <a:ea typeface="Arial"/>
                <a:cs typeface="Arial"/>
                <a:sym typeface="Arial"/>
              </a:rPr>
              <a:t>e </a:t>
            </a:r>
            <a:r>
              <a:rPr lang="es" sz="1500">
                <a:solidFill>
                  <a:srgbClr val="999999"/>
                </a:solidFill>
              </a:rPr>
              <a:t>despliegan</a:t>
            </a:r>
            <a:r>
              <a:rPr b="0" i="0" lang="es" sz="1500" u="none" cap="none" strike="noStrike">
                <a:solidFill>
                  <a:srgbClr val="999999"/>
                </a:solidFill>
                <a:latin typeface="Arial"/>
                <a:ea typeface="Arial"/>
                <a:cs typeface="Arial"/>
                <a:sym typeface="Arial"/>
              </a:rPr>
              <a:t> las opciones y podrá</a:t>
            </a:r>
            <a:r>
              <a:rPr lang="es" sz="1500">
                <a:solidFill>
                  <a:srgbClr val="999999"/>
                </a:solidFill>
              </a:rPr>
              <a:t>s</a:t>
            </a:r>
            <a:r>
              <a:rPr b="0" i="0" lang="es" sz="1500" u="none" cap="none" strike="noStrike">
                <a:solidFill>
                  <a:srgbClr val="999999"/>
                </a:solidFill>
                <a:latin typeface="Arial"/>
                <a:ea typeface="Arial"/>
                <a:cs typeface="Arial"/>
                <a:sym typeface="Arial"/>
              </a:rPr>
              <a:t> elegir el uso que </a:t>
            </a:r>
            <a:r>
              <a:rPr lang="es" sz="1500">
                <a:solidFill>
                  <a:srgbClr val="999999"/>
                </a:solidFill>
              </a:rPr>
              <a:t>tu</a:t>
            </a:r>
            <a:r>
              <a:rPr b="0" i="0" lang="es" sz="1500" u="none" cap="none" strike="noStrike">
                <a:solidFill>
                  <a:srgbClr val="999999"/>
                </a:solidFill>
                <a:latin typeface="Arial"/>
                <a:ea typeface="Arial"/>
                <a:cs typeface="Arial"/>
                <a:sym typeface="Arial"/>
              </a:rPr>
              <a:t> cliente </a:t>
            </a:r>
            <a:r>
              <a:rPr lang="es" sz="1500">
                <a:solidFill>
                  <a:srgbClr val="999999"/>
                </a:solidFill>
              </a:rPr>
              <a:t>le</a:t>
            </a:r>
            <a:r>
              <a:rPr b="0" i="0" lang="es" sz="1500" u="none" cap="none" strike="noStrike">
                <a:solidFill>
                  <a:srgbClr val="999999"/>
                </a:solidFill>
                <a:latin typeface="Arial"/>
                <a:ea typeface="Arial"/>
                <a:cs typeface="Arial"/>
                <a:sym typeface="Arial"/>
              </a:rPr>
              <a:t> dará para es</a:t>
            </a:r>
            <a:r>
              <a:rPr lang="es" sz="1500">
                <a:solidFill>
                  <a:srgbClr val="999999"/>
                </a:solidFill>
              </a:rPr>
              <a:t>ta</a:t>
            </a:r>
            <a:r>
              <a:rPr b="0" i="0" lang="es" sz="1500" u="none" cap="none" strike="noStrike">
                <a:solidFill>
                  <a:srgbClr val="999999"/>
                </a:solidFill>
                <a:latin typeface="Arial"/>
                <a:ea typeface="Arial"/>
                <a:cs typeface="Arial"/>
                <a:sym typeface="Arial"/>
              </a:rPr>
              <a:t> factura (previamente debes consultarlo con </a:t>
            </a:r>
            <a:r>
              <a:rPr lang="es" sz="1500">
                <a:solidFill>
                  <a:srgbClr val="999999"/>
                </a:solidFill>
              </a:rPr>
              <a:t>t</a:t>
            </a:r>
            <a:r>
              <a:rPr b="0" i="0" lang="es" sz="1500" u="none" cap="none" strike="noStrike">
                <a:solidFill>
                  <a:srgbClr val="999999"/>
                </a:solidFill>
                <a:latin typeface="Arial"/>
                <a:ea typeface="Arial"/>
                <a:cs typeface="Arial"/>
                <a:sym typeface="Arial"/>
              </a:rPr>
              <a:t>u cliente).</a:t>
            </a:r>
            <a:endParaRPr/>
          </a:p>
        </p:txBody>
      </p:sp>
      <p:pic>
        <p:nvPicPr>
          <p:cNvPr id="167" name="Google Shape;167;g2c5ae2eaa59_1_271"/>
          <p:cNvPicPr preferRelativeResize="0"/>
          <p:nvPr/>
        </p:nvPicPr>
        <p:blipFill rotWithShape="1">
          <a:blip r:embed="rId5">
            <a:alphaModFix/>
          </a:blip>
          <a:srcRect b="0" l="0" r="0" t="0"/>
          <a:stretch/>
        </p:blipFill>
        <p:spPr>
          <a:xfrm>
            <a:off x="999424" y="5095594"/>
            <a:ext cx="6246677" cy="3834838"/>
          </a:xfrm>
          <a:prstGeom prst="rect">
            <a:avLst/>
          </a:prstGeom>
          <a:solidFill>
            <a:srgbClr val="ECECEC"/>
          </a:solidFill>
          <a:ln cap="sq" cmpd="sng" w="88900">
            <a:solidFill>
              <a:schemeClr val="lt2"/>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68" name="Google Shape;168;g2c5ae2eaa59_1_271"/>
          <p:cNvSpPr/>
          <p:nvPr/>
        </p:nvSpPr>
        <p:spPr>
          <a:xfrm>
            <a:off x="442513" y="6142516"/>
            <a:ext cx="476400" cy="214200"/>
          </a:xfrm>
          <a:prstGeom prst="homePlate">
            <a:avLst>
              <a:gd fmla="val 39646" name="adj"/>
            </a:avLst>
          </a:prstGeom>
          <a:solidFill>
            <a:srgbClr val="E691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g2c5ae2eaa59_1_286"/>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a:solidFill>
                  <a:srgbClr val="FFFFFF"/>
                </a:solidFill>
              </a:rPr>
              <a:t>09</a:t>
            </a:r>
            <a:endParaRPr b="1">
              <a:solidFill>
                <a:srgbClr val="FFFFFF"/>
              </a:solidFill>
            </a:endParaRPr>
          </a:p>
        </p:txBody>
      </p:sp>
      <p:sp>
        <p:nvSpPr>
          <p:cNvPr id="174" name="Google Shape;174;g2c5ae2eaa59_1_286"/>
          <p:cNvSpPr txBox="1"/>
          <p:nvPr/>
        </p:nvSpPr>
        <p:spPr>
          <a:xfrm>
            <a:off x="582438" y="543146"/>
            <a:ext cx="6607500" cy="2493600"/>
          </a:xfrm>
          <a:prstGeom prst="rect">
            <a:avLst/>
          </a:prstGeom>
          <a:noFill/>
          <a:ln>
            <a:noFill/>
          </a:ln>
        </p:spPr>
        <p:txBody>
          <a:bodyPr anchorCtr="0" anchor="t" bIns="91425" lIns="91425" spcFirstLastPara="1" rIns="91425" wrap="square" tIns="91425">
            <a:spAutoFit/>
          </a:bodyPr>
          <a:lstStyle/>
          <a:p>
            <a:pPr indent="-323850" lvl="0" marL="457200" marR="0" rtl="0" algn="just">
              <a:lnSpc>
                <a:spcPct val="100000"/>
              </a:lnSpc>
              <a:spcBef>
                <a:spcPts val="0"/>
              </a:spcBef>
              <a:spcAft>
                <a:spcPts val="0"/>
              </a:spcAft>
              <a:buClr>
                <a:srgbClr val="999999"/>
              </a:buClr>
              <a:buSzPts val="1500"/>
              <a:buAutoNum type="arabicPeriod" startAt="7"/>
            </a:pPr>
            <a:r>
              <a:rPr lang="es" sz="1500">
                <a:solidFill>
                  <a:srgbClr val="999999"/>
                </a:solidFill>
              </a:rPr>
              <a:t>De lado derecho de la factura selecciona: </a:t>
            </a:r>
            <a:endParaRPr sz="1500">
              <a:solidFill>
                <a:srgbClr val="999999"/>
              </a:solidFill>
            </a:endParaRPr>
          </a:p>
          <a:p>
            <a:pPr indent="0" lvl="0" marL="1143" marR="0" rtl="0" algn="just">
              <a:lnSpc>
                <a:spcPct val="100000"/>
              </a:lnSpc>
              <a:spcBef>
                <a:spcPts val="0"/>
              </a:spcBef>
              <a:spcAft>
                <a:spcPts val="0"/>
              </a:spcAft>
              <a:buNone/>
            </a:pPr>
            <a:r>
              <a:t/>
            </a:r>
            <a:endParaRPr b="1" sz="1500">
              <a:solidFill>
                <a:srgbClr val="999999"/>
              </a:solidFill>
            </a:endParaRPr>
          </a:p>
          <a:p>
            <a:pPr indent="-323850" lvl="0" marL="457200" marR="0" rtl="0" algn="just">
              <a:lnSpc>
                <a:spcPct val="100000"/>
              </a:lnSpc>
              <a:spcBef>
                <a:spcPts val="0"/>
              </a:spcBef>
              <a:spcAft>
                <a:spcPts val="0"/>
              </a:spcAft>
              <a:buClr>
                <a:srgbClr val="999999"/>
              </a:buClr>
              <a:buSzPts val="1500"/>
              <a:buFont typeface="Arial"/>
              <a:buChar char="●"/>
            </a:pPr>
            <a:r>
              <a:rPr b="1" i="0" lang="es" sz="1500" u="none" cap="none" strike="noStrike">
                <a:solidFill>
                  <a:srgbClr val="999999"/>
                </a:solidFill>
                <a:latin typeface="Arial"/>
                <a:ea typeface="Arial"/>
                <a:cs typeface="Arial"/>
                <a:sym typeface="Arial"/>
              </a:rPr>
              <a:t>Tipo de comprobante</a:t>
            </a:r>
            <a:r>
              <a:rPr b="0" i="0" lang="es" sz="1500" u="none" cap="none" strike="noStrike">
                <a:solidFill>
                  <a:srgbClr val="999999"/>
                </a:solidFill>
                <a:latin typeface="Arial"/>
                <a:ea typeface="Arial"/>
                <a:cs typeface="Arial"/>
                <a:sym typeface="Arial"/>
              </a:rPr>
              <a:t>: Ingreso.  </a:t>
            </a:r>
            <a:endParaRPr/>
          </a:p>
          <a:p>
            <a:pPr indent="-323850" lvl="0" marL="457200" marR="0" rtl="0" algn="just">
              <a:lnSpc>
                <a:spcPct val="100000"/>
              </a:lnSpc>
              <a:spcBef>
                <a:spcPts val="0"/>
              </a:spcBef>
              <a:spcAft>
                <a:spcPts val="0"/>
              </a:spcAft>
              <a:buClr>
                <a:srgbClr val="999999"/>
              </a:buClr>
              <a:buSzPts val="1500"/>
              <a:buFont typeface="Arial"/>
              <a:buChar char="●"/>
            </a:pPr>
            <a:r>
              <a:rPr b="1" i="0" lang="es" sz="1500" u="none" cap="none" strike="noStrike">
                <a:solidFill>
                  <a:srgbClr val="999999"/>
                </a:solidFill>
                <a:latin typeface="Arial"/>
                <a:ea typeface="Arial"/>
                <a:cs typeface="Arial"/>
                <a:sym typeface="Arial"/>
              </a:rPr>
              <a:t>Método de pago</a:t>
            </a:r>
            <a:r>
              <a:rPr b="0" i="0" lang="es" sz="1500" u="none" cap="none" strike="noStrike">
                <a:solidFill>
                  <a:srgbClr val="999999"/>
                </a:solidFill>
                <a:latin typeface="Arial"/>
                <a:ea typeface="Arial"/>
                <a:cs typeface="Arial"/>
                <a:sym typeface="Arial"/>
              </a:rPr>
              <a:t>: Una sola exhibición (si </a:t>
            </a:r>
            <a:r>
              <a:rPr lang="es" sz="1500">
                <a:solidFill>
                  <a:srgbClr val="999999"/>
                </a:solidFill>
              </a:rPr>
              <a:t>el</a:t>
            </a:r>
            <a:r>
              <a:rPr b="0" i="0" lang="es" sz="1500" u="none" cap="none" strike="noStrike">
                <a:solidFill>
                  <a:srgbClr val="999999"/>
                </a:solidFill>
                <a:latin typeface="Arial"/>
                <a:ea typeface="Arial"/>
                <a:cs typeface="Arial"/>
                <a:sym typeface="Arial"/>
              </a:rPr>
              <a:t> cliente pagará de inmediato o dentro del mes en curso en un solo pago). -En parcialidades y/o diferido (si </a:t>
            </a:r>
            <a:r>
              <a:rPr lang="es" sz="1500">
                <a:solidFill>
                  <a:srgbClr val="999999"/>
                </a:solidFill>
              </a:rPr>
              <a:t>el</a:t>
            </a:r>
            <a:r>
              <a:rPr b="0" i="0" lang="es" sz="1500" u="none" cap="none" strike="noStrike">
                <a:solidFill>
                  <a:srgbClr val="999999"/>
                </a:solidFill>
                <a:latin typeface="Arial"/>
                <a:ea typeface="Arial"/>
                <a:cs typeface="Arial"/>
                <a:sym typeface="Arial"/>
              </a:rPr>
              <a:t> cliente pagará por partes o después del mes en curso).</a:t>
            </a:r>
            <a:endParaRPr sz="1500">
              <a:solidFill>
                <a:srgbClr val="999999"/>
              </a:solidFill>
            </a:endParaRPr>
          </a:p>
          <a:p>
            <a:pPr indent="-323850" lvl="0" marL="457200" marR="0" rtl="0" algn="just">
              <a:lnSpc>
                <a:spcPct val="100000"/>
              </a:lnSpc>
              <a:spcBef>
                <a:spcPts val="0"/>
              </a:spcBef>
              <a:spcAft>
                <a:spcPts val="0"/>
              </a:spcAft>
              <a:buClr>
                <a:srgbClr val="999999"/>
              </a:buClr>
              <a:buSzPts val="1500"/>
              <a:buFont typeface="Arial"/>
              <a:buChar char="●"/>
            </a:pPr>
            <a:r>
              <a:rPr b="1" i="0" lang="es" sz="1500" u="none" cap="none" strike="noStrike">
                <a:solidFill>
                  <a:srgbClr val="999999"/>
                </a:solidFill>
                <a:latin typeface="Arial"/>
                <a:ea typeface="Arial"/>
                <a:cs typeface="Arial"/>
                <a:sym typeface="Arial"/>
              </a:rPr>
              <a:t>Forma de pago</a:t>
            </a:r>
            <a:r>
              <a:rPr b="0" i="0" lang="es" sz="1500" u="none" cap="none" strike="noStrike">
                <a:solidFill>
                  <a:srgbClr val="999999"/>
                </a:solidFill>
                <a:latin typeface="Arial"/>
                <a:ea typeface="Arial"/>
                <a:cs typeface="Arial"/>
                <a:sym typeface="Arial"/>
              </a:rPr>
              <a:t>: manera en que </a:t>
            </a:r>
            <a:r>
              <a:rPr lang="es" sz="1500">
                <a:solidFill>
                  <a:srgbClr val="999999"/>
                </a:solidFill>
              </a:rPr>
              <a:t>t</a:t>
            </a:r>
            <a:r>
              <a:rPr b="0" i="0" lang="es" sz="1500" u="none" cap="none" strike="noStrike">
                <a:solidFill>
                  <a:srgbClr val="999999"/>
                </a:solidFill>
                <a:latin typeface="Arial"/>
                <a:ea typeface="Arial"/>
                <a:cs typeface="Arial"/>
                <a:sym typeface="Arial"/>
              </a:rPr>
              <a:t>u cliente pagará.  Si </a:t>
            </a:r>
            <a:r>
              <a:rPr lang="es" sz="1500">
                <a:solidFill>
                  <a:srgbClr val="999999"/>
                </a:solidFill>
              </a:rPr>
              <a:t>seleccionó</a:t>
            </a:r>
            <a:r>
              <a:rPr b="0" i="0" lang="es" sz="1500" u="none" cap="none" strike="noStrike">
                <a:solidFill>
                  <a:srgbClr val="999999"/>
                </a:solidFill>
                <a:latin typeface="Arial"/>
                <a:ea typeface="Arial"/>
                <a:cs typeface="Arial"/>
                <a:sym typeface="Arial"/>
              </a:rPr>
              <a:t> “método de pago: parcialidades o diferido” debes elegir la forma de pago: por definir.</a:t>
            </a:r>
            <a:endParaRPr b="0" i="0" sz="2000" u="none" cap="none" strike="noStrike">
              <a:solidFill>
                <a:srgbClr val="000000"/>
              </a:solidFill>
              <a:latin typeface="Arial"/>
              <a:ea typeface="Arial"/>
              <a:cs typeface="Arial"/>
              <a:sym typeface="Arial"/>
            </a:endParaRPr>
          </a:p>
        </p:txBody>
      </p:sp>
      <p:pic>
        <p:nvPicPr>
          <p:cNvPr id="175" name="Google Shape;175;g2c5ae2eaa59_1_286"/>
          <p:cNvPicPr preferRelativeResize="0"/>
          <p:nvPr/>
        </p:nvPicPr>
        <p:blipFill rotWithShape="1">
          <a:blip r:embed="rId4">
            <a:alphaModFix/>
          </a:blip>
          <a:srcRect b="0" l="0" r="0" t="0"/>
          <a:stretch/>
        </p:blipFill>
        <p:spPr>
          <a:xfrm>
            <a:off x="1784375" y="3204975"/>
            <a:ext cx="4618024" cy="1824225"/>
          </a:xfrm>
          <a:prstGeom prst="rect">
            <a:avLst/>
          </a:prstGeom>
          <a:solidFill>
            <a:srgbClr val="ECECEC"/>
          </a:solidFill>
          <a:ln cap="sq" cmpd="sng" w="88900">
            <a:solidFill>
              <a:schemeClr val="lt2"/>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76" name="Google Shape;176;g2c5ae2eaa59_1_286"/>
          <p:cNvPicPr preferRelativeResize="0"/>
          <p:nvPr/>
        </p:nvPicPr>
        <p:blipFill>
          <a:blip r:embed="rId5">
            <a:alphaModFix/>
          </a:blip>
          <a:stretch>
            <a:fillRect/>
          </a:stretch>
        </p:blipFill>
        <p:spPr>
          <a:xfrm>
            <a:off x="1419638" y="6113150"/>
            <a:ext cx="5254425" cy="3004425"/>
          </a:xfrm>
          <a:prstGeom prst="rect">
            <a:avLst/>
          </a:prstGeom>
          <a:noFill/>
          <a:ln cap="flat" cmpd="sng" w="76200">
            <a:solidFill>
              <a:schemeClr val="lt2"/>
            </a:solidFill>
            <a:prstDash val="solid"/>
            <a:round/>
            <a:headEnd len="sm" w="sm" type="none"/>
            <a:tailEnd len="sm" w="sm" type="none"/>
          </a:ln>
        </p:spPr>
      </p:pic>
      <p:sp>
        <p:nvSpPr>
          <p:cNvPr id="177" name="Google Shape;177;g2c5ae2eaa59_1_286"/>
          <p:cNvSpPr txBox="1"/>
          <p:nvPr/>
        </p:nvSpPr>
        <p:spPr>
          <a:xfrm>
            <a:off x="816825" y="5312750"/>
            <a:ext cx="6335400" cy="646500"/>
          </a:xfrm>
          <a:prstGeom prst="rect">
            <a:avLst/>
          </a:prstGeom>
          <a:noFill/>
          <a:ln>
            <a:noFill/>
          </a:ln>
        </p:spPr>
        <p:txBody>
          <a:bodyPr anchorCtr="0" anchor="t" bIns="91425" lIns="91425" spcFirstLastPara="1" rIns="91425" wrap="square" tIns="91425">
            <a:spAutoFit/>
          </a:bodyPr>
          <a:lstStyle/>
          <a:p>
            <a:pPr indent="-323850" lvl="0" marL="457200" marR="0" rtl="0" algn="just">
              <a:lnSpc>
                <a:spcPct val="100000"/>
              </a:lnSpc>
              <a:spcBef>
                <a:spcPts val="0"/>
              </a:spcBef>
              <a:spcAft>
                <a:spcPts val="0"/>
              </a:spcAft>
              <a:buClr>
                <a:srgbClr val="999999"/>
              </a:buClr>
              <a:buSzPts val="1500"/>
              <a:buAutoNum type="arabicPeriod" startAt="8"/>
            </a:pPr>
            <a:r>
              <a:rPr b="0" i="0" lang="es" sz="1500" u="none" cap="none" strike="noStrike">
                <a:solidFill>
                  <a:srgbClr val="999999"/>
                </a:solidFill>
                <a:latin typeface="Arial"/>
                <a:ea typeface="Arial"/>
                <a:cs typeface="Arial"/>
                <a:sym typeface="Arial"/>
              </a:rPr>
              <a:t>Cuando </a:t>
            </a:r>
            <a:r>
              <a:rPr lang="es" sz="1500">
                <a:solidFill>
                  <a:srgbClr val="999999"/>
                </a:solidFill>
              </a:rPr>
              <a:t>captures </a:t>
            </a:r>
            <a:r>
              <a:rPr b="0" i="0" lang="es" sz="1500" u="none" cap="none" strike="noStrike">
                <a:solidFill>
                  <a:srgbClr val="999999"/>
                </a:solidFill>
                <a:latin typeface="Arial"/>
                <a:ea typeface="Arial"/>
                <a:cs typeface="Arial"/>
                <a:sym typeface="Arial"/>
              </a:rPr>
              <a:t>todos los datos en </a:t>
            </a:r>
            <a:r>
              <a:rPr lang="es" sz="1500">
                <a:solidFill>
                  <a:srgbClr val="999999"/>
                </a:solidFill>
              </a:rPr>
              <a:t>t</a:t>
            </a:r>
            <a:r>
              <a:rPr b="0" i="0" lang="es" sz="1500" u="none" cap="none" strike="noStrike">
                <a:solidFill>
                  <a:srgbClr val="999999"/>
                </a:solidFill>
                <a:latin typeface="Arial"/>
                <a:ea typeface="Arial"/>
                <a:cs typeface="Arial"/>
                <a:sym typeface="Arial"/>
              </a:rPr>
              <a:t>u factura, </a:t>
            </a:r>
            <a:r>
              <a:rPr lang="es" sz="1500">
                <a:solidFill>
                  <a:srgbClr val="999999"/>
                </a:solidFill>
              </a:rPr>
              <a:t>observamos</a:t>
            </a:r>
            <a:r>
              <a:rPr b="0" i="0" lang="es" sz="1500" u="none" cap="none" strike="noStrike">
                <a:solidFill>
                  <a:srgbClr val="999999"/>
                </a:solidFill>
                <a:latin typeface="Arial"/>
                <a:ea typeface="Arial"/>
                <a:cs typeface="Arial"/>
                <a:sym typeface="Arial"/>
              </a:rPr>
              <a:t> algo similar</a:t>
            </a:r>
            <a:r>
              <a:rPr lang="es" sz="1500">
                <a:solidFill>
                  <a:srgbClr val="999999"/>
                </a:solidFill>
              </a:rPr>
              <a:t> a la imagen que le compartimos a continuación</a:t>
            </a:r>
            <a:r>
              <a:rPr b="0" i="0" lang="es" sz="1500" u="none" cap="none" strike="noStrike">
                <a:solidFill>
                  <a:srgbClr val="999999"/>
                </a:solidFill>
                <a:latin typeface="Arial"/>
                <a:ea typeface="Arial"/>
                <a:cs typeface="Arial"/>
                <a:sym typeface="Arial"/>
              </a:rPr>
              <a:t>: </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g2c5ae2eaa59_2_66"/>
          <p:cNvSpPr txBox="1"/>
          <p:nvPr/>
        </p:nvSpPr>
        <p:spPr>
          <a:xfrm>
            <a:off x="752025" y="420825"/>
            <a:ext cx="6576600" cy="1060800"/>
          </a:xfrm>
          <a:prstGeom prst="rect">
            <a:avLst/>
          </a:prstGeom>
          <a:noFill/>
          <a:ln>
            <a:noFill/>
          </a:ln>
        </p:spPr>
        <p:txBody>
          <a:bodyPr anchorCtr="0" anchor="ctr" bIns="91425" lIns="91425" spcFirstLastPara="1" rIns="91425" wrap="square" tIns="91425">
            <a:noAutofit/>
          </a:bodyPr>
          <a:lstStyle/>
          <a:p>
            <a:pPr indent="0" lvl="0" marL="0" marR="65482" rtl="0" algn="l">
              <a:lnSpc>
                <a:spcPct val="109557"/>
              </a:lnSpc>
              <a:spcBef>
                <a:spcPts val="3200"/>
              </a:spcBef>
              <a:spcAft>
                <a:spcPts val="0"/>
              </a:spcAft>
              <a:buClr>
                <a:srgbClr val="000000"/>
              </a:buClr>
              <a:buSzPts val="3300"/>
              <a:buFont typeface="Arial"/>
              <a:buNone/>
            </a:pPr>
            <a:r>
              <a:rPr b="1" lang="es" sz="2900">
                <a:solidFill>
                  <a:srgbClr val="666666"/>
                </a:solidFill>
              </a:rPr>
              <a:t>AGREGAR ADDENDA CONSTRUCTORA</a:t>
            </a:r>
            <a:endParaRPr b="1" i="0" sz="2900" u="none" cap="none" strike="noStrike">
              <a:solidFill>
                <a:srgbClr val="666666"/>
              </a:solidFill>
              <a:latin typeface="Arial"/>
              <a:ea typeface="Arial"/>
              <a:cs typeface="Arial"/>
              <a:sym typeface="Arial"/>
            </a:endParaRPr>
          </a:p>
        </p:txBody>
      </p:sp>
      <p:sp>
        <p:nvSpPr>
          <p:cNvPr id="183" name="Google Shape;183;g2c5ae2eaa59_2_66"/>
          <p:cNvSpPr/>
          <p:nvPr/>
        </p:nvSpPr>
        <p:spPr>
          <a:xfrm rot="5400000">
            <a:off x="2016137" y="3895775"/>
            <a:ext cx="468000" cy="2142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
        <p:nvSpPr>
          <p:cNvPr id="184" name="Google Shape;184;g2c5ae2eaa59_2_66"/>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10</a:t>
            </a:r>
            <a:endParaRPr b="1" i="0" sz="1400" u="none" cap="none" strike="noStrike">
              <a:solidFill>
                <a:srgbClr val="FFFFFF"/>
              </a:solidFill>
              <a:latin typeface="Arial"/>
              <a:ea typeface="Arial"/>
              <a:cs typeface="Arial"/>
              <a:sym typeface="Arial"/>
            </a:endParaRPr>
          </a:p>
        </p:txBody>
      </p:sp>
      <p:sp>
        <p:nvSpPr>
          <p:cNvPr id="185" name="Google Shape;185;g2c5ae2eaa59_2_66"/>
          <p:cNvSpPr txBox="1"/>
          <p:nvPr/>
        </p:nvSpPr>
        <p:spPr>
          <a:xfrm>
            <a:off x="752017" y="2470419"/>
            <a:ext cx="6400200" cy="15147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0"/>
              </a:spcAft>
              <a:buClr>
                <a:schemeClr val="dk1"/>
              </a:buClr>
              <a:buSzPts val="1100"/>
              <a:buFont typeface="Arial"/>
              <a:buNone/>
            </a:pPr>
            <a:r>
              <a:rPr lang="es" sz="1500">
                <a:solidFill>
                  <a:srgbClr val="999999"/>
                </a:solidFill>
              </a:rPr>
              <a:t>Una vez que ya capturamos los datos requeridos en la factura, procedemos a adicionar la addenda constructora, para esto daremos clic en la pestaña superior que dice Addenda y selecciona “Addenda plantilla”.</a:t>
            </a:r>
            <a:endParaRPr sz="1500">
              <a:solidFill>
                <a:srgbClr val="999999"/>
              </a:solidFill>
            </a:endParaRPr>
          </a:p>
          <a:p>
            <a:pPr indent="0" lvl="0" marL="0" marR="0" rtl="0" algn="just">
              <a:lnSpc>
                <a:spcPct val="107916"/>
              </a:lnSpc>
              <a:spcBef>
                <a:spcPts val="800"/>
              </a:spcBef>
              <a:spcAft>
                <a:spcPts val="800"/>
              </a:spcAft>
              <a:buClr>
                <a:srgbClr val="000000"/>
              </a:buClr>
              <a:buSzPts val="1500"/>
              <a:buFont typeface="Arial"/>
              <a:buNone/>
            </a:pPr>
            <a:r>
              <a:t/>
            </a:r>
            <a:endParaRPr sz="1500">
              <a:solidFill>
                <a:srgbClr val="999999"/>
              </a:solidFill>
            </a:endParaRPr>
          </a:p>
        </p:txBody>
      </p:sp>
      <p:pic>
        <p:nvPicPr>
          <p:cNvPr id="186" name="Google Shape;186;g2c5ae2eaa59_2_66"/>
          <p:cNvPicPr preferRelativeResize="0"/>
          <p:nvPr/>
        </p:nvPicPr>
        <p:blipFill>
          <a:blip r:embed="rId4">
            <a:alphaModFix/>
          </a:blip>
          <a:stretch>
            <a:fillRect/>
          </a:stretch>
        </p:blipFill>
        <p:spPr>
          <a:xfrm>
            <a:off x="752025" y="4269628"/>
            <a:ext cx="6348727" cy="3438373"/>
          </a:xfrm>
          <a:prstGeom prst="rect">
            <a:avLst/>
          </a:prstGeom>
          <a:noFill/>
          <a:ln cap="flat" cmpd="sng" w="76200">
            <a:solidFill>
              <a:schemeClr val="lt2"/>
            </a:solidFill>
            <a:prstDash val="solid"/>
            <a:round/>
            <a:headEnd len="sm" w="sm" type="none"/>
            <a:tailEnd len="sm" w="sm" type="none"/>
          </a:ln>
        </p:spPr>
      </p:pic>
      <p:pic>
        <p:nvPicPr>
          <p:cNvPr id="187" name="Google Shape;187;g2c5ae2eaa59_2_66"/>
          <p:cNvPicPr preferRelativeResize="0"/>
          <p:nvPr/>
        </p:nvPicPr>
        <p:blipFill>
          <a:blip r:embed="rId5">
            <a:alphaModFix/>
          </a:blip>
          <a:stretch>
            <a:fillRect/>
          </a:stretch>
        </p:blipFill>
        <p:spPr>
          <a:xfrm>
            <a:off x="1991250" y="4538825"/>
            <a:ext cx="2178375" cy="2761875"/>
          </a:xfrm>
          <a:prstGeom prst="rect">
            <a:avLst/>
          </a:prstGeom>
          <a:noFill/>
          <a:ln>
            <a:noFill/>
          </a:ln>
        </p:spPr>
      </p:pic>
      <p:sp>
        <p:nvSpPr>
          <p:cNvPr id="188" name="Google Shape;188;g2c5ae2eaa59_2_66"/>
          <p:cNvSpPr/>
          <p:nvPr/>
        </p:nvSpPr>
        <p:spPr>
          <a:xfrm rot="-10797798">
            <a:off x="3417898" y="5442777"/>
            <a:ext cx="468300" cy="2142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g2c5ae2eaa59_2_100"/>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11</a:t>
            </a:r>
            <a:endParaRPr b="1" i="0" sz="1400" u="none" cap="none" strike="noStrike">
              <a:solidFill>
                <a:srgbClr val="FFFFFF"/>
              </a:solidFill>
              <a:latin typeface="Arial"/>
              <a:ea typeface="Arial"/>
              <a:cs typeface="Arial"/>
              <a:sym typeface="Arial"/>
            </a:endParaRPr>
          </a:p>
        </p:txBody>
      </p:sp>
      <p:pic>
        <p:nvPicPr>
          <p:cNvPr id="194" name="Google Shape;194;g2c5ae2eaa59_2_100"/>
          <p:cNvPicPr preferRelativeResize="0"/>
          <p:nvPr/>
        </p:nvPicPr>
        <p:blipFill>
          <a:blip r:embed="rId4">
            <a:alphaModFix/>
          </a:blip>
          <a:stretch>
            <a:fillRect/>
          </a:stretch>
        </p:blipFill>
        <p:spPr>
          <a:xfrm>
            <a:off x="997848" y="1541375"/>
            <a:ext cx="5776700" cy="4277525"/>
          </a:xfrm>
          <a:prstGeom prst="rect">
            <a:avLst/>
          </a:prstGeom>
          <a:noFill/>
          <a:ln cap="flat" cmpd="sng" w="76200">
            <a:solidFill>
              <a:schemeClr val="lt2"/>
            </a:solidFill>
            <a:prstDash val="solid"/>
            <a:round/>
            <a:headEnd len="sm" w="sm" type="none"/>
            <a:tailEnd len="sm" w="sm" type="none"/>
          </a:ln>
        </p:spPr>
      </p:pic>
      <p:sp>
        <p:nvSpPr>
          <p:cNvPr id="195" name="Google Shape;195;g2c5ae2eaa59_2_100"/>
          <p:cNvSpPr txBox="1"/>
          <p:nvPr/>
        </p:nvSpPr>
        <p:spPr>
          <a:xfrm>
            <a:off x="883650" y="6363100"/>
            <a:ext cx="6092100" cy="20133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0"/>
              </a:spcAft>
              <a:buClr>
                <a:schemeClr val="dk1"/>
              </a:buClr>
              <a:buSzPts val="1100"/>
              <a:buFont typeface="Arial"/>
              <a:buNone/>
            </a:pPr>
            <a:r>
              <a:rPr lang="es" sz="1500">
                <a:solidFill>
                  <a:srgbClr val="999999"/>
                </a:solidFill>
              </a:rPr>
              <a:t>Esta pestaña se colocó en un inicio para colocar texto adicional en el formato de su factura con addenda constructora, sin embargo </a:t>
            </a:r>
            <a:r>
              <a:rPr lang="es" sz="1500">
                <a:solidFill>
                  <a:srgbClr val="999999"/>
                </a:solidFill>
              </a:rPr>
              <a:t>está</a:t>
            </a:r>
            <a:r>
              <a:rPr lang="es" sz="1500">
                <a:solidFill>
                  <a:srgbClr val="999999"/>
                </a:solidFill>
              </a:rPr>
              <a:t> inactiva ya que para agregar texto de una manera más organizada y presentable se </a:t>
            </a:r>
            <a:r>
              <a:rPr lang="es" sz="1500">
                <a:solidFill>
                  <a:srgbClr val="999999"/>
                </a:solidFill>
              </a:rPr>
              <a:t>anexó</a:t>
            </a:r>
            <a:r>
              <a:rPr lang="es" sz="1500">
                <a:solidFill>
                  <a:srgbClr val="999999"/>
                </a:solidFill>
              </a:rPr>
              <a:t> la pestaña Tabla y Registro tabla. En esas </a:t>
            </a:r>
            <a:r>
              <a:rPr lang="es" sz="1500">
                <a:solidFill>
                  <a:srgbClr val="999999"/>
                </a:solidFill>
              </a:rPr>
              <a:t>pestañas</a:t>
            </a:r>
            <a:r>
              <a:rPr lang="es" sz="1500">
                <a:solidFill>
                  <a:srgbClr val="999999"/>
                </a:solidFill>
              </a:rPr>
              <a:t> podemos colocar texto adicional en nuestra factura de manera jerárquica dando un orden adecuado.</a:t>
            </a:r>
            <a:endParaRPr sz="1500">
              <a:solidFill>
                <a:srgbClr val="999999"/>
              </a:solidFill>
            </a:endParaRPr>
          </a:p>
          <a:p>
            <a:pPr indent="0" lvl="0" marL="0" marR="0" rtl="0" algn="just">
              <a:lnSpc>
                <a:spcPct val="107916"/>
              </a:lnSpc>
              <a:spcBef>
                <a:spcPts val="800"/>
              </a:spcBef>
              <a:spcAft>
                <a:spcPts val="800"/>
              </a:spcAft>
              <a:buClr>
                <a:srgbClr val="000000"/>
              </a:buClr>
              <a:buSzPts val="1500"/>
              <a:buFont typeface="Arial"/>
              <a:buNone/>
            </a:pPr>
            <a:r>
              <a:t/>
            </a:r>
            <a:endParaRPr sz="1500">
              <a:solidFill>
                <a:srgbClr val="999999"/>
              </a:solidFill>
            </a:endParaRPr>
          </a:p>
        </p:txBody>
      </p:sp>
      <p:sp>
        <p:nvSpPr>
          <p:cNvPr id="196" name="Google Shape;196;g2c5ae2eaa59_2_100"/>
          <p:cNvSpPr txBox="1"/>
          <p:nvPr/>
        </p:nvSpPr>
        <p:spPr>
          <a:xfrm>
            <a:off x="883649" y="700175"/>
            <a:ext cx="59352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800"/>
              </a:spcAft>
              <a:buClr>
                <a:schemeClr val="dk1"/>
              </a:buClr>
              <a:buSzPts val="1100"/>
              <a:buFont typeface="Arial"/>
              <a:buNone/>
            </a:pPr>
            <a:r>
              <a:rPr b="1" lang="es" sz="1500">
                <a:solidFill>
                  <a:srgbClr val="999999"/>
                </a:solidFill>
              </a:rPr>
              <a:t>Pestaña 1. Texto</a:t>
            </a:r>
            <a:endParaRPr b="1" sz="1500">
              <a:solidFill>
                <a:srgbClr val="99999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0" name="Shape 200"/>
        <p:cNvGrpSpPr/>
        <p:nvPr/>
      </p:nvGrpSpPr>
      <p:grpSpPr>
        <a:xfrm>
          <a:off x="0" y="0"/>
          <a:ext cx="0" cy="0"/>
          <a:chOff x="0" y="0"/>
          <a:chExt cx="0" cy="0"/>
        </a:xfrm>
      </p:grpSpPr>
      <p:sp>
        <p:nvSpPr>
          <p:cNvPr id="201" name="Google Shape;201;g2c5ae2eaa59_2_139"/>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FFFFFF"/>
                </a:solidFill>
                <a:latin typeface="Arial"/>
                <a:ea typeface="Arial"/>
                <a:cs typeface="Arial"/>
                <a:sym typeface="Arial"/>
              </a:rPr>
              <a:t>1</a:t>
            </a:r>
            <a:r>
              <a:rPr b="1" lang="es">
                <a:solidFill>
                  <a:srgbClr val="FFFFFF"/>
                </a:solidFill>
              </a:rPr>
              <a:t>2</a:t>
            </a:r>
            <a:endParaRPr b="1" i="0" sz="1400" u="none" cap="none" strike="noStrike">
              <a:solidFill>
                <a:srgbClr val="FFFFFF"/>
              </a:solidFill>
              <a:latin typeface="Arial"/>
              <a:ea typeface="Arial"/>
              <a:cs typeface="Arial"/>
              <a:sym typeface="Arial"/>
            </a:endParaRPr>
          </a:p>
        </p:txBody>
      </p:sp>
      <p:sp>
        <p:nvSpPr>
          <p:cNvPr id="202" name="Google Shape;202;g2c5ae2eaa59_2_139"/>
          <p:cNvSpPr txBox="1"/>
          <p:nvPr/>
        </p:nvSpPr>
        <p:spPr>
          <a:xfrm>
            <a:off x="743187" y="7044450"/>
            <a:ext cx="6400200" cy="1163100"/>
          </a:xfrm>
          <a:prstGeom prst="rect">
            <a:avLst/>
          </a:prstGeom>
          <a:noFill/>
          <a:ln>
            <a:noFill/>
          </a:ln>
        </p:spPr>
        <p:txBody>
          <a:bodyPr anchorCtr="0" anchor="t" bIns="91425" lIns="91425" spcFirstLastPara="1" rIns="91425" wrap="square" tIns="91425">
            <a:spAutoFit/>
          </a:bodyPr>
          <a:lstStyle/>
          <a:p>
            <a:pPr indent="0" lvl="0" marL="0" marR="0" rtl="0" algn="just">
              <a:lnSpc>
                <a:spcPct val="107916"/>
              </a:lnSpc>
              <a:spcBef>
                <a:spcPts val="0"/>
              </a:spcBef>
              <a:spcAft>
                <a:spcPts val="800"/>
              </a:spcAft>
              <a:buClr>
                <a:srgbClr val="000000"/>
              </a:buClr>
              <a:buSzPts val="1500"/>
              <a:buFont typeface="Arial"/>
              <a:buNone/>
            </a:pPr>
            <a:r>
              <a:rPr lang="es" sz="1500">
                <a:solidFill>
                  <a:srgbClr val="999999"/>
                </a:solidFill>
              </a:rPr>
              <a:t>Aquí nos permite introducir información que irá desglosada en una tabla. Los rubros que se anexen aquí, darán apertura a las columnas que se mostrarán en tu archivo PDF. Cabe resaltar que este apartado es opcional, no es necesario colocar información si no es requerida</a:t>
            </a:r>
            <a:endParaRPr sz="1500">
              <a:solidFill>
                <a:srgbClr val="999999"/>
              </a:solidFill>
            </a:endParaRPr>
          </a:p>
        </p:txBody>
      </p:sp>
      <p:sp>
        <p:nvSpPr>
          <p:cNvPr id="203" name="Google Shape;203;g2c5ae2eaa59_2_139"/>
          <p:cNvSpPr txBox="1"/>
          <p:nvPr/>
        </p:nvSpPr>
        <p:spPr>
          <a:xfrm>
            <a:off x="809017" y="871569"/>
            <a:ext cx="64002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800"/>
              </a:spcAft>
              <a:buClr>
                <a:schemeClr val="dk1"/>
              </a:buClr>
              <a:buSzPts val="1100"/>
              <a:buFont typeface="Arial"/>
              <a:buNone/>
            </a:pPr>
            <a:r>
              <a:rPr b="1" lang="es" sz="1500">
                <a:solidFill>
                  <a:srgbClr val="999999"/>
                </a:solidFill>
              </a:rPr>
              <a:t>Pestaña 2. Tabla.</a:t>
            </a:r>
            <a:endParaRPr b="1" sz="1500">
              <a:solidFill>
                <a:srgbClr val="999999"/>
              </a:solidFill>
            </a:endParaRPr>
          </a:p>
        </p:txBody>
      </p:sp>
      <p:pic>
        <p:nvPicPr>
          <p:cNvPr id="204" name="Google Shape;204;g2c5ae2eaa59_2_139"/>
          <p:cNvPicPr preferRelativeResize="0"/>
          <p:nvPr/>
        </p:nvPicPr>
        <p:blipFill>
          <a:blip r:embed="rId4">
            <a:alphaModFix/>
          </a:blip>
          <a:stretch>
            <a:fillRect/>
          </a:stretch>
        </p:blipFill>
        <p:spPr>
          <a:xfrm>
            <a:off x="854288" y="1741600"/>
            <a:ext cx="6309675" cy="4679100"/>
          </a:xfrm>
          <a:prstGeom prst="rect">
            <a:avLst/>
          </a:prstGeom>
          <a:noFill/>
          <a:ln cap="flat" cmpd="sng" w="76200">
            <a:solidFill>
              <a:schemeClr val="lt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8" name="Shape 208"/>
        <p:cNvGrpSpPr/>
        <p:nvPr/>
      </p:nvGrpSpPr>
      <p:grpSpPr>
        <a:xfrm>
          <a:off x="0" y="0"/>
          <a:ext cx="0" cy="0"/>
          <a:chOff x="0" y="0"/>
          <a:chExt cx="0" cy="0"/>
        </a:xfrm>
      </p:grpSpPr>
      <p:sp>
        <p:nvSpPr>
          <p:cNvPr id="209" name="Google Shape;209;g2c5ae2eaa59_2_155"/>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FFFFFF"/>
                </a:solidFill>
                <a:latin typeface="Arial"/>
                <a:ea typeface="Arial"/>
                <a:cs typeface="Arial"/>
                <a:sym typeface="Arial"/>
              </a:rPr>
              <a:t>1</a:t>
            </a:r>
            <a:r>
              <a:rPr b="1" lang="es">
                <a:solidFill>
                  <a:srgbClr val="FFFFFF"/>
                </a:solidFill>
              </a:rPr>
              <a:t>3</a:t>
            </a:r>
            <a:endParaRPr b="1" i="0" sz="1400" u="none" cap="none" strike="noStrike">
              <a:solidFill>
                <a:srgbClr val="FFFFFF"/>
              </a:solidFill>
              <a:latin typeface="Arial"/>
              <a:ea typeface="Arial"/>
              <a:cs typeface="Arial"/>
              <a:sym typeface="Arial"/>
            </a:endParaRPr>
          </a:p>
        </p:txBody>
      </p:sp>
      <p:sp>
        <p:nvSpPr>
          <p:cNvPr id="210" name="Google Shape;210;g2c5ae2eaa59_2_155"/>
          <p:cNvSpPr txBox="1"/>
          <p:nvPr/>
        </p:nvSpPr>
        <p:spPr>
          <a:xfrm>
            <a:off x="711799" y="6627550"/>
            <a:ext cx="6270000" cy="1265700"/>
          </a:xfrm>
          <a:prstGeom prst="rect">
            <a:avLst/>
          </a:prstGeom>
          <a:noFill/>
          <a:ln>
            <a:noFill/>
          </a:ln>
        </p:spPr>
        <p:txBody>
          <a:bodyPr anchorCtr="0" anchor="t" bIns="91425" lIns="91425" spcFirstLastPara="1" rIns="91425" wrap="square" tIns="91425">
            <a:spAutoFit/>
          </a:bodyPr>
          <a:lstStyle/>
          <a:p>
            <a:pPr indent="-323850" lvl="0" marL="457200" rtl="0" algn="just">
              <a:lnSpc>
                <a:spcPct val="107916"/>
              </a:lnSpc>
              <a:spcBef>
                <a:spcPts val="0"/>
              </a:spcBef>
              <a:spcAft>
                <a:spcPts val="0"/>
              </a:spcAft>
              <a:buClr>
                <a:srgbClr val="999999"/>
              </a:buClr>
              <a:buSzPts val="1500"/>
              <a:buChar char="●"/>
            </a:pPr>
            <a:r>
              <a:rPr b="1" lang="es" sz="1500">
                <a:solidFill>
                  <a:srgbClr val="999999"/>
                </a:solidFill>
              </a:rPr>
              <a:t>Título</a:t>
            </a:r>
            <a:r>
              <a:rPr lang="es" sz="1500">
                <a:solidFill>
                  <a:srgbClr val="999999"/>
                </a:solidFill>
              </a:rPr>
              <a:t>: colocaremos el título que llevará esa tabla.</a:t>
            </a:r>
            <a:endParaRPr sz="1500">
              <a:solidFill>
                <a:srgbClr val="999999"/>
              </a:solidFill>
            </a:endParaRPr>
          </a:p>
          <a:p>
            <a:pPr indent="-323850" lvl="0" marL="457200" rtl="0" algn="just">
              <a:lnSpc>
                <a:spcPct val="107916"/>
              </a:lnSpc>
              <a:spcBef>
                <a:spcPts val="0"/>
              </a:spcBef>
              <a:spcAft>
                <a:spcPts val="0"/>
              </a:spcAft>
              <a:buClr>
                <a:srgbClr val="999999"/>
              </a:buClr>
              <a:buSzPts val="1500"/>
              <a:buChar char="●"/>
            </a:pPr>
            <a:r>
              <a:rPr b="1" lang="es" sz="1500">
                <a:solidFill>
                  <a:srgbClr val="999999"/>
                </a:solidFill>
              </a:rPr>
              <a:t>Cabeceras:</a:t>
            </a:r>
            <a:r>
              <a:rPr lang="es" sz="1500">
                <a:solidFill>
                  <a:srgbClr val="999999"/>
                </a:solidFill>
              </a:rPr>
              <a:t> damos nombre a cada una de las cabeceras que representan columnas.</a:t>
            </a:r>
            <a:endParaRPr sz="1500">
              <a:solidFill>
                <a:srgbClr val="999999"/>
              </a:solidFill>
            </a:endParaRPr>
          </a:p>
          <a:p>
            <a:pPr indent="0" lvl="0" marL="0" marR="0" rtl="0" algn="just">
              <a:lnSpc>
                <a:spcPct val="107916"/>
              </a:lnSpc>
              <a:spcBef>
                <a:spcPts val="800"/>
              </a:spcBef>
              <a:spcAft>
                <a:spcPts val="800"/>
              </a:spcAft>
              <a:buClr>
                <a:srgbClr val="000000"/>
              </a:buClr>
              <a:buSzPts val="1500"/>
              <a:buFont typeface="Arial"/>
              <a:buNone/>
            </a:pPr>
            <a:r>
              <a:t/>
            </a:r>
            <a:endParaRPr sz="1500">
              <a:solidFill>
                <a:srgbClr val="999999"/>
              </a:solidFill>
            </a:endParaRPr>
          </a:p>
        </p:txBody>
      </p:sp>
      <p:sp>
        <p:nvSpPr>
          <p:cNvPr id="211" name="Google Shape;211;g2c5ae2eaa59_2_155"/>
          <p:cNvSpPr txBox="1"/>
          <p:nvPr/>
        </p:nvSpPr>
        <p:spPr>
          <a:xfrm>
            <a:off x="848667" y="641269"/>
            <a:ext cx="64002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800"/>
              </a:spcAft>
              <a:buClr>
                <a:schemeClr val="dk1"/>
              </a:buClr>
              <a:buSzPts val="1100"/>
              <a:buFont typeface="Arial"/>
              <a:buNone/>
            </a:pPr>
            <a:r>
              <a:rPr b="1" lang="es" sz="1500">
                <a:solidFill>
                  <a:srgbClr val="999999"/>
                </a:solidFill>
              </a:rPr>
              <a:t>Ejemplo “Tabla”</a:t>
            </a:r>
            <a:endParaRPr b="1" sz="1500">
              <a:solidFill>
                <a:srgbClr val="999999"/>
              </a:solidFill>
            </a:endParaRPr>
          </a:p>
        </p:txBody>
      </p:sp>
      <p:pic>
        <p:nvPicPr>
          <p:cNvPr id="212" name="Google Shape;212;g2c5ae2eaa59_2_155"/>
          <p:cNvPicPr preferRelativeResize="0"/>
          <p:nvPr/>
        </p:nvPicPr>
        <p:blipFill>
          <a:blip r:embed="rId4">
            <a:alphaModFix/>
          </a:blip>
          <a:stretch>
            <a:fillRect/>
          </a:stretch>
        </p:blipFill>
        <p:spPr>
          <a:xfrm>
            <a:off x="906713" y="1622913"/>
            <a:ext cx="6075075" cy="4438500"/>
          </a:xfrm>
          <a:prstGeom prst="rect">
            <a:avLst/>
          </a:prstGeom>
          <a:noFill/>
          <a:ln cap="flat" cmpd="sng" w="76200">
            <a:solidFill>
              <a:schemeClr val="lt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g2c5ae2eaa59_2_147"/>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FFFFFF"/>
                </a:solidFill>
                <a:latin typeface="Arial"/>
                <a:ea typeface="Arial"/>
                <a:cs typeface="Arial"/>
                <a:sym typeface="Arial"/>
              </a:rPr>
              <a:t>1</a:t>
            </a:r>
            <a:r>
              <a:rPr b="1" lang="es">
                <a:solidFill>
                  <a:srgbClr val="FFFFFF"/>
                </a:solidFill>
              </a:rPr>
              <a:t>4</a:t>
            </a:r>
            <a:endParaRPr b="1" i="0" sz="1400" u="none" cap="none" strike="noStrike">
              <a:solidFill>
                <a:srgbClr val="FFFFFF"/>
              </a:solidFill>
              <a:latin typeface="Arial"/>
              <a:ea typeface="Arial"/>
              <a:cs typeface="Arial"/>
              <a:sym typeface="Arial"/>
            </a:endParaRPr>
          </a:p>
        </p:txBody>
      </p:sp>
      <p:sp>
        <p:nvSpPr>
          <p:cNvPr id="218" name="Google Shape;218;g2c5ae2eaa59_2_147"/>
          <p:cNvSpPr txBox="1"/>
          <p:nvPr/>
        </p:nvSpPr>
        <p:spPr>
          <a:xfrm>
            <a:off x="747674" y="6503575"/>
            <a:ext cx="6234000" cy="1163100"/>
          </a:xfrm>
          <a:prstGeom prst="rect">
            <a:avLst/>
          </a:prstGeom>
          <a:noFill/>
          <a:ln>
            <a:noFill/>
          </a:ln>
        </p:spPr>
        <p:txBody>
          <a:bodyPr anchorCtr="0" anchor="t" bIns="91425" lIns="91425" spcFirstLastPara="1" rIns="91425" wrap="square" tIns="91425">
            <a:spAutoFit/>
          </a:bodyPr>
          <a:lstStyle/>
          <a:p>
            <a:pPr indent="0" lvl="0" marL="0" marR="0" rtl="0" algn="just">
              <a:lnSpc>
                <a:spcPct val="107916"/>
              </a:lnSpc>
              <a:spcBef>
                <a:spcPts val="0"/>
              </a:spcBef>
              <a:spcAft>
                <a:spcPts val="800"/>
              </a:spcAft>
              <a:buClr>
                <a:srgbClr val="000000"/>
              </a:buClr>
              <a:buSzPts val="1500"/>
              <a:buFont typeface="Arial"/>
              <a:buNone/>
            </a:pPr>
            <a:r>
              <a:rPr lang="es" sz="1500">
                <a:solidFill>
                  <a:srgbClr val="999999"/>
                </a:solidFill>
              </a:rPr>
              <a:t>Es donde va recabada la información que se colocará en cada cabecera (columna), es decir, son las filas. Cabe resaltar que este apartado es opcional, no es necesario colocar información si no es requerida</a:t>
            </a:r>
            <a:endParaRPr sz="1500">
              <a:solidFill>
                <a:srgbClr val="999999"/>
              </a:solidFill>
            </a:endParaRPr>
          </a:p>
        </p:txBody>
      </p:sp>
      <p:sp>
        <p:nvSpPr>
          <p:cNvPr id="219" name="Google Shape;219;g2c5ae2eaa59_2_147"/>
          <p:cNvSpPr txBox="1"/>
          <p:nvPr/>
        </p:nvSpPr>
        <p:spPr>
          <a:xfrm>
            <a:off x="686092" y="739469"/>
            <a:ext cx="64002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800"/>
              </a:spcAft>
              <a:buClr>
                <a:schemeClr val="dk1"/>
              </a:buClr>
              <a:buSzPts val="1100"/>
              <a:buFont typeface="Arial"/>
              <a:buNone/>
            </a:pPr>
            <a:r>
              <a:rPr b="1" lang="es" sz="1500">
                <a:solidFill>
                  <a:srgbClr val="999999"/>
                </a:solidFill>
              </a:rPr>
              <a:t>Pestaña 3. Registros tabla</a:t>
            </a:r>
            <a:endParaRPr b="1" sz="1500">
              <a:solidFill>
                <a:srgbClr val="999999"/>
              </a:solidFill>
            </a:endParaRPr>
          </a:p>
        </p:txBody>
      </p:sp>
      <p:pic>
        <p:nvPicPr>
          <p:cNvPr id="220" name="Google Shape;220;g2c5ae2eaa59_2_147"/>
          <p:cNvPicPr preferRelativeResize="0"/>
          <p:nvPr/>
        </p:nvPicPr>
        <p:blipFill>
          <a:blip r:embed="rId4">
            <a:alphaModFix/>
          </a:blip>
          <a:stretch>
            <a:fillRect/>
          </a:stretch>
        </p:blipFill>
        <p:spPr>
          <a:xfrm>
            <a:off x="816400" y="1610400"/>
            <a:ext cx="5957775" cy="4307924"/>
          </a:xfrm>
          <a:prstGeom prst="rect">
            <a:avLst/>
          </a:prstGeom>
          <a:noFill/>
          <a:ln cap="flat" cmpd="sng" w="76200">
            <a:solidFill>
              <a:schemeClr val="lt2"/>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4" name="Shape 224"/>
        <p:cNvGrpSpPr/>
        <p:nvPr/>
      </p:nvGrpSpPr>
      <p:grpSpPr>
        <a:xfrm>
          <a:off x="0" y="0"/>
          <a:ext cx="0" cy="0"/>
          <a:chOff x="0" y="0"/>
          <a:chExt cx="0" cy="0"/>
        </a:xfrm>
      </p:grpSpPr>
      <p:sp>
        <p:nvSpPr>
          <p:cNvPr id="225" name="Google Shape;225;g2c5ae2eaa59_2_164"/>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FFFFFF"/>
                </a:solidFill>
                <a:latin typeface="Arial"/>
                <a:ea typeface="Arial"/>
                <a:cs typeface="Arial"/>
                <a:sym typeface="Arial"/>
              </a:rPr>
              <a:t>1</a:t>
            </a:r>
            <a:r>
              <a:rPr b="1" lang="es">
                <a:solidFill>
                  <a:srgbClr val="FFFFFF"/>
                </a:solidFill>
              </a:rPr>
              <a:t>5</a:t>
            </a:r>
            <a:endParaRPr b="1" i="0" sz="1400" u="none" cap="none" strike="noStrike">
              <a:solidFill>
                <a:srgbClr val="FFFFFF"/>
              </a:solidFill>
              <a:latin typeface="Arial"/>
              <a:ea typeface="Arial"/>
              <a:cs typeface="Arial"/>
              <a:sym typeface="Arial"/>
            </a:endParaRPr>
          </a:p>
        </p:txBody>
      </p:sp>
      <p:sp>
        <p:nvSpPr>
          <p:cNvPr id="226" name="Google Shape;226;g2c5ae2eaa59_2_164"/>
          <p:cNvSpPr txBox="1"/>
          <p:nvPr/>
        </p:nvSpPr>
        <p:spPr>
          <a:xfrm>
            <a:off x="894949" y="6715325"/>
            <a:ext cx="6273900" cy="23211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0"/>
              </a:spcAft>
              <a:buClr>
                <a:schemeClr val="dk1"/>
              </a:buClr>
              <a:buSzPts val="1100"/>
              <a:buFont typeface="Arial"/>
              <a:buNone/>
            </a:pPr>
            <a:r>
              <a:rPr lang="es" sz="1500">
                <a:solidFill>
                  <a:srgbClr val="999999"/>
                </a:solidFill>
              </a:rPr>
              <a:t>Colocamos información en cada renglón (cada renglón representa la columna a la que pertenece esa fila)</a:t>
            </a:r>
            <a:endParaRPr sz="1500">
              <a:solidFill>
                <a:srgbClr val="999999"/>
              </a:solidFill>
            </a:endParaRPr>
          </a:p>
          <a:p>
            <a:pPr indent="0" lvl="0" marL="0" rtl="0" algn="just">
              <a:lnSpc>
                <a:spcPct val="107916"/>
              </a:lnSpc>
              <a:spcBef>
                <a:spcPts val="800"/>
              </a:spcBef>
              <a:spcAft>
                <a:spcPts val="0"/>
              </a:spcAft>
              <a:buClr>
                <a:schemeClr val="dk1"/>
              </a:buClr>
              <a:buSzPts val="1100"/>
              <a:buFont typeface="Arial"/>
              <a:buNone/>
            </a:pPr>
            <a:r>
              <a:rPr lang="es" sz="1500">
                <a:solidFill>
                  <a:srgbClr val="999999"/>
                </a:solidFill>
              </a:rPr>
              <a:t>ejemplo:</a:t>
            </a:r>
            <a:endParaRPr sz="1500">
              <a:solidFill>
                <a:srgbClr val="999999"/>
              </a:solidFill>
            </a:endParaRPr>
          </a:p>
          <a:p>
            <a:pPr indent="-323850" lvl="0" marL="457200" rtl="0" algn="just">
              <a:lnSpc>
                <a:spcPct val="107916"/>
              </a:lnSpc>
              <a:spcBef>
                <a:spcPts val="800"/>
              </a:spcBef>
              <a:spcAft>
                <a:spcPts val="0"/>
              </a:spcAft>
              <a:buClr>
                <a:srgbClr val="999999"/>
              </a:buClr>
              <a:buSzPts val="1500"/>
              <a:buChar char="●"/>
            </a:pPr>
            <a:r>
              <a:rPr b="1" lang="es" sz="1500">
                <a:solidFill>
                  <a:srgbClr val="999999"/>
                </a:solidFill>
              </a:rPr>
              <a:t>Valor uno</a:t>
            </a:r>
            <a:r>
              <a:rPr lang="es" sz="1500">
                <a:solidFill>
                  <a:srgbClr val="999999"/>
                </a:solidFill>
              </a:rPr>
              <a:t> cabecera 1</a:t>
            </a:r>
            <a:endParaRPr sz="1500">
              <a:solidFill>
                <a:srgbClr val="999999"/>
              </a:solidFill>
            </a:endParaRPr>
          </a:p>
          <a:p>
            <a:pPr indent="-323850" lvl="0" marL="457200" rtl="0" algn="just">
              <a:lnSpc>
                <a:spcPct val="107916"/>
              </a:lnSpc>
              <a:spcBef>
                <a:spcPts val="0"/>
              </a:spcBef>
              <a:spcAft>
                <a:spcPts val="0"/>
              </a:spcAft>
              <a:buClr>
                <a:srgbClr val="999999"/>
              </a:buClr>
              <a:buSzPts val="1500"/>
              <a:buChar char="●"/>
            </a:pPr>
            <a:r>
              <a:rPr b="1" lang="es" sz="1500">
                <a:solidFill>
                  <a:srgbClr val="999999"/>
                </a:solidFill>
              </a:rPr>
              <a:t>Valor dos</a:t>
            </a:r>
            <a:r>
              <a:rPr lang="es" sz="1500">
                <a:solidFill>
                  <a:srgbClr val="999999"/>
                </a:solidFill>
              </a:rPr>
              <a:t> cabecera 2</a:t>
            </a:r>
            <a:endParaRPr sz="1500">
              <a:solidFill>
                <a:srgbClr val="999999"/>
              </a:solidFill>
            </a:endParaRPr>
          </a:p>
          <a:p>
            <a:pPr indent="0" lvl="0" marL="0" rtl="0" algn="just">
              <a:lnSpc>
                <a:spcPct val="107916"/>
              </a:lnSpc>
              <a:spcBef>
                <a:spcPts val="800"/>
              </a:spcBef>
              <a:spcAft>
                <a:spcPts val="0"/>
              </a:spcAft>
              <a:buClr>
                <a:schemeClr val="dk1"/>
              </a:buClr>
              <a:buSzPts val="1100"/>
              <a:buFont typeface="Arial"/>
              <a:buNone/>
            </a:pPr>
            <a:r>
              <a:rPr lang="es" sz="1500">
                <a:solidFill>
                  <a:srgbClr val="999999"/>
                </a:solidFill>
              </a:rPr>
              <a:t>Y así sucesivamente.</a:t>
            </a:r>
            <a:endParaRPr sz="1500">
              <a:solidFill>
                <a:srgbClr val="999999"/>
              </a:solidFill>
            </a:endParaRPr>
          </a:p>
          <a:p>
            <a:pPr indent="0" lvl="0" marL="0" marR="0" rtl="0" algn="just">
              <a:lnSpc>
                <a:spcPct val="107916"/>
              </a:lnSpc>
              <a:spcBef>
                <a:spcPts val="800"/>
              </a:spcBef>
              <a:spcAft>
                <a:spcPts val="800"/>
              </a:spcAft>
              <a:buClr>
                <a:srgbClr val="000000"/>
              </a:buClr>
              <a:buSzPts val="1500"/>
              <a:buFont typeface="Arial"/>
              <a:buNone/>
            </a:pPr>
            <a:r>
              <a:t/>
            </a:r>
            <a:endParaRPr sz="1500">
              <a:solidFill>
                <a:srgbClr val="999999"/>
              </a:solidFill>
            </a:endParaRPr>
          </a:p>
        </p:txBody>
      </p:sp>
      <p:sp>
        <p:nvSpPr>
          <p:cNvPr id="227" name="Google Shape;227;g2c5ae2eaa59_2_164"/>
          <p:cNvSpPr txBox="1"/>
          <p:nvPr/>
        </p:nvSpPr>
        <p:spPr>
          <a:xfrm>
            <a:off x="768717" y="818019"/>
            <a:ext cx="64002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800"/>
              </a:spcAft>
              <a:buClr>
                <a:schemeClr val="dk1"/>
              </a:buClr>
              <a:buSzPts val="1100"/>
              <a:buFont typeface="Arial"/>
              <a:buNone/>
            </a:pPr>
            <a:r>
              <a:rPr b="1" lang="es" sz="1500">
                <a:solidFill>
                  <a:srgbClr val="999999"/>
                </a:solidFill>
              </a:rPr>
              <a:t>Ejemplo “Registros tabla”.</a:t>
            </a:r>
            <a:endParaRPr b="1" sz="1500">
              <a:solidFill>
                <a:srgbClr val="999999"/>
              </a:solidFill>
            </a:endParaRPr>
          </a:p>
        </p:txBody>
      </p:sp>
      <p:pic>
        <p:nvPicPr>
          <p:cNvPr id="228" name="Google Shape;228;g2c5ae2eaa59_2_164"/>
          <p:cNvPicPr preferRelativeResize="0"/>
          <p:nvPr/>
        </p:nvPicPr>
        <p:blipFill>
          <a:blip r:embed="rId4">
            <a:alphaModFix/>
          </a:blip>
          <a:stretch>
            <a:fillRect/>
          </a:stretch>
        </p:blipFill>
        <p:spPr>
          <a:xfrm>
            <a:off x="914463" y="1670960"/>
            <a:ext cx="6108725" cy="4459114"/>
          </a:xfrm>
          <a:prstGeom prst="rect">
            <a:avLst/>
          </a:prstGeom>
          <a:noFill/>
          <a:ln cap="flat" cmpd="sng" w="76200">
            <a:solidFill>
              <a:schemeClr val="lt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2" name="Shape 232"/>
        <p:cNvGrpSpPr/>
        <p:nvPr/>
      </p:nvGrpSpPr>
      <p:grpSpPr>
        <a:xfrm>
          <a:off x="0" y="0"/>
          <a:ext cx="0" cy="0"/>
          <a:chOff x="0" y="0"/>
          <a:chExt cx="0" cy="0"/>
        </a:xfrm>
      </p:grpSpPr>
      <p:sp>
        <p:nvSpPr>
          <p:cNvPr id="233" name="Google Shape;233;g2c5ae2eaa59_2_173"/>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FFFFFF"/>
                </a:solidFill>
                <a:latin typeface="Arial"/>
                <a:ea typeface="Arial"/>
                <a:cs typeface="Arial"/>
                <a:sym typeface="Arial"/>
              </a:rPr>
              <a:t>1</a:t>
            </a:r>
            <a:r>
              <a:rPr b="1" lang="es">
                <a:solidFill>
                  <a:srgbClr val="FFFFFF"/>
                </a:solidFill>
              </a:rPr>
              <a:t>6</a:t>
            </a:r>
            <a:endParaRPr b="1" i="0" sz="1400" u="none" cap="none" strike="noStrike">
              <a:solidFill>
                <a:srgbClr val="FFFFFF"/>
              </a:solidFill>
              <a:latin typeface="Arial"/>
              <a:ea typeface="Arial"/>
              <a:cs typeface="Arial"/>
              <a:sym typeface="Arial"/>
            </a:endParaRPr>
          </a:p>
        </p:txBody>
      </p:sp>
      <p:sp>
        <p:nvSpPr>
          <p:cNvPr id="234" name="Google Shape;234;g2c5ae2eaa59_2_173"/>
          <p:cNvSpPr txBox="1"/>
          <p:nvPr/>
        </p:nvSpPr>
        <p:spPr>
          <a:xfrm>
            <a:off x="890424" y="6627125"/>
            <a:ext cx="6120900" cy="15147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0"/>
              </a:spcAft>
              <a:buClr>
                <a:schemeClr val="dk1"/>
              </a:buClr>
              <a:buSzPts val="1100"/>
              <a:buFont typeface="Arial"/>
              <a:buNone/>
            </a:pPr>
            <a:r>
              <a:rPr lang="es" sz="1500">
                <a:solidFill>
                  <a:srgbClr val="999999"/>
                </a:solidFill>
              </a:rPr>
              <a:t>En este apartado se capturan las retenciones,  descuentos, es decir, el desglose de las cantidades monetarias a plasmar en la  factura para llegar al total deseado  y que serán visualizadas en el archivo PDF.</a:t>
            </a:r>
            <a:endParaRPr sz="1500">
              <a:solidFill>
                <a:srgbClr val="999999"/>
              </a:solidFill>
            </a:endParaRPr>
          </a:p>
          <a:p>
            <a:pPr indent="0" lvl="0" marL="0" marR="0" rtl="0" algn="just">
              <a:lnSpc>
                <a:spcPct val="107916"/>
              </a:lnSpc>
              <a:spcBef>
                <a:spcPts val="800"/>
              </a:spcBef>
              <a:spcAft>
                <a:spcPts val="800"/>
              </a:spcAft>
              <a:buClr>
                <a:srgbClr val="000000"/>
              </a:buClr>
              <a:buSzPts val="1500"/>
              <a:buFont typeface="Arial"/>
              <a:buNone/>
            </a:pPr>
            <a:r>
              <a:t/>
            </a:r>
            <a:endParaRPr sz="1500">
              <a:solidFill>
                <a:srgbClr val="999999"/>
              </a:solidFill>
            </a:endParaRPr>
          </a:p>
        </p:txBody>
      </p:sp>
      <p:sp>
        <p:nvSpPr>
          <p:cNvPr id="235" name="Google Shape;235;g2c5ae2eaa59_2_173"/>
          <p:cNvSpPr txBox="1"/>
          <p:nvPr/>
        </p:nvSpPr>
        <p:spPr>
          <a:xfrm>
            <a:off x="752017" y="837644"/>
            <a:ext cx="64002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800"/>
              </a:spcAft>
              <a:buClr>
                <a:schemeClr val="dk1"/>
              </a:buClr>
              <a:buSzPts val="1100"/>
              <a:buFont typeface="Arial"/>
              <a:buNone/>
            </a:pPr>
            <a:r>
              <a:rPr b="1" lang="es" sz="1500">
                <a:solidFill>
                  <a:srgbClr val="999999"/>
                </a:solidFill>
              </a:rPr>
              <a:t>Pestaña 4. Deducciones.</a:t>
            </a:r>
            <a:endParaRPr b="1" sz="1500">
              <a:solidFill>
                <a:srgbClr val="999999"/>
              </a:solidFill>
            </a:endParaRPr>
          </a:p>
        </p:txBody>
      </p:sp>
      <p:pic>
        <p:nvPicPr>
          <p:cNvPr id="236" name="Google Shape;236;g2c5ae2eaa59_2_173"/>
          <p:cNvPicPr preferRelativeResize="0"/>
          <p:nvPr/>
        </p:nvPicPr>
        <p:blipFill>
          <a:blip r:embed="rId4">
            <a:alphaModFix/>
          </a:blip>
          <a:stretch>
            <a:fillRect/>
          </a:stretch>
        </p:blipFill>
        <p:spPr>
          <a:xfrm>
            <a:off x="890425" y="1590775"/>
            <a:ext cx="6029125" cy="4424200"/>
          </a:xfrm>
          <a:prstGeom prst="rect">
            <a:avLst/>
          </a:prstGeom>
          <a:noFill/>
          <a:ln cap="flat" cmpd="sng" w="76200">
            <a:solidFill>
              <a:schemeClr val="lt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g2c5ae2eaa59_2_184"/>
          <p:cNvSpPr txBox="1"/>
          <p:nvPr/>
        </p:nvSpPr>
        <p:spPr>
          <a:xfrm>
            <a:off x="7193325" y="9518825"/>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17</a:t>
            </a:r>
            <a:endParaRPr b="1" i="0" sz="1400" u="none" cap="none" strike="noStrike">
              <a:solidFill>
                <a:srgbClr val="FFFFFF"/>
              </a:solidFill>
              <a:latin typeface="Arial"/>
              <a:ea typeface="Arial"/>
              <a:cs typeface="Arial"/>
              <a:sym typeface="Arial"/>
            </a:endParaRPr>
          </a:p>
        </p:txBody>
      </p:sp>
      <p:sp>
        <p:nvSpPr>
          <p:cNvPr id="242" name="Google Shape;242;g2c5ae2eaa59_2_184"/>
          <p:cNvSpPr txBox="1"/>
          <p:nvPr/>
        </p:nvSpPr>
        <p:spPr>
          <a:xfrm>
            <a:off x="771450" y="6229625"/>
            <a:ext cx="6229500" cy="22623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0"/>
              </a:spcAft>
              <a:buClr>
                <a:schemeClr val="dk1"/>
              </a:buClr>
              <a:buSzPts val="1100"/>
              <a:buFont typeface="Arial"/>
              <a:buNone/>
            </a:pPr>
            <a:r>
              <a:rPr lang="es" sz="1500">
                <a:solidFill>
                  <a:srgbClr val="999999"/>
                </a:solidFill>
              </a:rPr>
              <a:t>Para agregar nuestras cantidades a desglosar, primeramente debemos marcar si se trata de un resultado, una retención o bien si colocaremos una cantidad de manera informativa no se marca ninguna, todo es de acuerdo al caso.</a:t>
            </a:r>
            <a:endParaRPr sz="1500">
              <a:solidFill>
                <a:srgbClr val="999999"/>
              </a:solidFill>
            </a:endParaRPr>
          </a:p>
          <a:p>
            <a:pPr indent="-323850" lvl="0" marL="457200" rtl="0" algn="just">
              <a:lnSpc>
                <a:spcPct val="107916"/>
              </a:lnSpc>
              <a:spcBef>
                <a:spcPts val="800"/>
              </a:spcBef>
              <a:spcAft>
                <a:spcPts val="0"/>
              </a:spcAft>
              <a:buClr>
                <a:srgbClr val="999999"/>
              </a:buClr>
              <a:buSzPts val="1500"/>
              <a:buChar char="●"/>
            </a:pPr>
            <a:r>
              <a:rPr lang="es" sz="1500">
                <a:solidFill>
                  <a:srgbClr val="999999"/>
                </a:solidFill>
              </a:rPr>
              <a:t>Nombre: colocamos el nombre que representara esa cantidad. </a:t>
            </a:r>
            <a:endParaRPr sz="1500">
              <a:solidFill>
                <a:srgbClr val="999999"/>
              </a:solidFill>
            </a:endParaRPr>
          </a:p>
          <a:p>
            <a:pPr indent="-323850" lvl="0" marL="457200" rtl="0" algn="just">
              <a:lnSpc>
                <a:spcPct val="107916"/>
              </a:lnSpc>
              <a:spcBef>
                <a:spcPts val="0"/>
              </a:spcBef>
              <a:spcAft>
                <a:spcPts val="0"/>
              </a:spcAft>
              <a:buClr>
                <a:srgbClr val="999999"/>
              </a:buClr>
              <a:buSzPts val="1500"/>
              <a:buChar char="●"/>
            </a:pPr>
            <a:r>
              <a:rPr lang="es" sz="1500">
                <a:solidFill>
                  <a:srgbClr val="999999"/>
                </a:solidFill>
              </a:rPr>
              <a:t>Porcentaje: si deseamos que se vea el porcentaje al que equivale ese monto, lo colocamos. Ejemplo: 0.05 para plasmar el 5.00%</a:t>
            </a:r>
            <a:endParaRPr sz="1500">
              <a:solidFill>
                <a:srgbClr val="999999"/>
              </a:solidFill>
            </a:endParaRPr>
          </a:p>
          <a:p>
            <a:pPr indent="-323850" lvl="0" marL="457200" rtl="0" algn="just">
              <a:lnSpc>
                <a:spcPct val="107916"/>
              </a:lnSpc>
              <a:spcBef>
                <a:spcPts val="0"/>
              </a:spcBef>
              <a:spcAft>
                <a:spcPts val="0"/>
              </a:spcAft>
              <a:buClr>
                <a:srgbClr val="999999"/>
              </a:buClr>
              <a:buSzPts val="1500"/>
              <a:buChar char="●"/>
            </a:pPr>
            <a:r>
              <a:rPr lang="es" sz="1500">
                <a:solidFill>
                  <a:srgbClr val="999999"/>
                </a:solidFill>
              </a:rPr>
              <a:t>Monto: cantidad ejemplo: $50</a:t>
            </a:r>
            <a:endParaRPr sz="1500">
              <a:solidFill>
                <a:srgbClr val="999999"/>
              </a:solidFill>
            </a:endParaRPr>
          </a:p>
        </p:txBody>
      </p:sp>
      <p:pic>
        <p:nvPicPr>
          <p:cNvPr id="243" name="Google Shape;243;g2c5ae2eaa59_2_184"/>
          <p:cNvPicPr preferRelativeResize="0"/>
          <p:nvPr/>
        </p:nvPicPr>
        <p:blipFill>
          <a:blip r:embed="rId4">
            <a:alphaModFix/>
          </a:blip>
          <a:stretch>
            <a:fillRect/>
          </a:stretch>
        </p:blipFill>
        <p:spPr>
          <a:xfrm>
            <a:off x="827550" y="1349150"/>
            <a:ext cx="5945151" cy="4327525"/>
          </a:xfrm>
          <a:prstGeom prst="rect">
            <a:avLst/>
          </a:prstGeom>
          <a:noFill/>
          <a:ln cap="flat" cmpd="sng" w="76200">
            <a:solidFill>
              <a:schemeClr val="lt2"/>
            </a:solidFill>
            <a:prstDash val="solid"/>
            <a:round/>
            <a:headEnd len="sm" w="sm" type="none"/>
            <a:tailEnd len="sm" w="sm" type="none"/>
          </a:ln>
        </p:spPr>
      </p:pic>
      <p:sp>
        <p:nvSpPr>
          <p:cNvPr id="244" name="Google Shape;244;g2c5ae2eaa59_2_184"/>
          <p:cNvSpPr txBox="1"/>
          <p:nvPr/>
        </p:nvSpPr>
        <p:spPr>
          <a:xfrm>
            <a:off x="742192" y="597494"/>
            <a:ext cx="64002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800"/>
              </a:spcAft>
              <a:buClr>
                <a:schemeClr val="dk1"/>
              </a:buClr>
              <a:buSzPts val="1100"/>
              <a:buFont typeface="Arial"/>
              <a:buNone/>
            </a:pPr>
            <a:r>
              <a:rPr b="1" lang="es" sz="1500">
                <a:solidFill>
                  <a:srgbClr val="999999"/>
                </a:solidFill>
              </a:rPr>
              <a:t>Ejemplo “Deducciones”.</a:t>
            </a:r>
            <a:endParaRPr b="1" sz="1500">
              <a:solidFill>
                <a:srgbClr val="999999"/>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8" name="Shape 248"/>
        <p:cNvGrpSpPr/>
        <p:nvPr/>
      </p:nvGrpSpPr>
      <p:grpSpPr>
        <a:xfrm>
          <a:off x="0" y="0"/>
          <a:ext cx="0" cy="0"/>
          <a:chOff x="0" y="0"/>
          <a:chExt cx="0" cy="0"/>
        </a:xfrm>
      </p:grpSpPr>
      <p:sp>
        <p:nvSpPr>
          <p:cNvPr id="249" name="Google Shape;249;g2c5ae2eaa59_2_193"/>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18</a:t>
            </a:r>
            <a:endParaRPr b="1" i="0" sz="1400" u="none" cap="none" strike="noStrike">
              <a:solidFill>
                <a:srgbClr val="FFFFFF"/>
              </a:solidFill>
              <a:latin typeface="Arial"/>
              <a:ea typeface="Arial"/>
              <a:cs typeface="Arial"/>
              <a:sym typeface="Arial"/>
            </a:endParaRPr>
          </a:p>
        </p:txBody>
      </p:sp>
      <p:sp>
        <p:nvSpPr>
          <p:cNvPr id="250" name="Google Shape;250;g2c5ae2eaa59_2_193"/>
          <p:cNvSpPr txBox="1"/>
          <p:nvPr/>
        </p:nvSpPr>
        <p:spPr>
          <a:xfrm>
            <a:off x="785575" y="6096675"/>
            <a:ext cx="6150000" cy="28632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0"/>
              </a:spcAft>
              <a:buNone/>
            </a:pPr>
            <a:r>
              <a:rPr lang="es" sz="1500">
                <a:solidFill>
                  <a:srgbClr val="999999"/>
                </a:solidFill>
              </a:rPr>
              <a:t>Si vamos a agregar otra cantidad volvemos a realizar el procedimiento</a:t>
            </a:r>
            <a:endParaRPr sz="1500">
              <a:solidFill>
                <a:srgbClr val="999999"/>
              </a:solidFill>
            </a:endParaRPr>
          </a:p>
          <a:p>
            <a:pPr indent="0" lvl="0" marL="0" rtl="0" algn="just">
              <a:lnSpc>
                <a:spcPct val="107916"/>
              </a:lnSpc>
              <a:spcBef>
                <a:spcPts val="0"/>
              </a:spcBef>
              <a:spcAft>
                <a:spcPts val="0"/>
              </a:spcAft>
              <a:buNone/>
            </a:pPr>
            <a:r>
              <a:rPr lang="es" sz="1500">
                <a:solidFill>
                  <a:srgbClr val="999999"/>
                </a:solidFill>
              </a:rPr>
              <a:t>anterior (llenar los campos y clic en guardar).</a:t>
            </a:r>
            <a:endParaRPr sz="1500">
              <a:solidFill>
                <a:srgbClr val="999999"/>
              </a:solidFill>
            </a:endParaRPr>
          </a:p>
          <a:p>
            <a:pPr indent="0" lvl="0" marL="0" rtl="0" algn="just">
              <a:lnSpc>
                <a:spcPct val="107916"/>
              </a:lnSpc>
              <a:spcBef>
                <a:spcPts val="0"/>
              </a:spcBef>
              <a:spcAft>
                <a:spcPts val="0"/>
              </a:spcAft>
              <a:buNone/>
            </a:pPr>
            <a:r>
              <a:t/>
            </a:r>
            <a:endParaRPr sz="1500">
              <a:solidFill>
                <a:srgbClr val="999999"/>
              </a:solidFill>
            </a:endParaRPr>
          </a:p>
          <a:p>
            <a:pPr indent="0" lvl="0" marL="0" rtl="0" algn="just">
              <a:lnSpc>
                <a:spcPct val="107916"/>
              </a:lnSpc>
              <a:spcBef>
                <a:spcPts val="0"/>
              </a:spcBef>
              <a:spcAft>
                <a:spcPts val="0"/>
              </a:spcAft>
              <a:buClr>
                <a:schemeClr val="dk1"/>
              </a:buClr>
              <a:buSzPts val="1100"/>
              <a:buFont typeface="Arial"/>
              <a:buNone/>
            </a:pPr>
            <a:r>
              <a:rPr lang="es" sz="1500">
                <a:solidFill>
                  <a:srgbClr val="999999"/>
                </a:solidFill>
              </a:rPr>
              <a:t>Una vez que ya tenemos la información plasmada del lado izquierdo que es la información que requerimos salga en nuestra factura damos clic en a la siguiente pestaña: firmas. En caso de solo querer el apartado deducciones, es el apartado que se llenará y clic en el botón inferior guardar.</a:t>
            </a:r>
            <a:endParaRPr sz="1500">
              <a:solidFill>
                <a:srgbClr val="999999"/>
              </a:solidFill>
            </a:endParaRPr>
          </a:p>
          <a:p>
            <a:pPr indent="0" lvl="0" marL="0" rtl="0" algn="just">
              <a:lnSpc>
                <a:spcPct val="107916"/>
              </a:lnSpc>
              <a:spcBef>
                <a:spcPts val="800"/>
              </a:spcBef>
              <a:spcAft>
                <a:spcPts val="0"/>
              </a:spcAft>
              <a:buNone/>
            </a:pPr>
            <a:r>
              <a:t/>
            </a:r>
            <a:endParaRPr sz="1500">
              <a:solidFill>
                <a:srgbClr val="999999"/>
              </a:solidFill>
            </a:endParaRPr>
          </a:p>
          <a:p>
            <a:pPr indent="0" lvl="0" marL="0" marR="0" rtl="0" algn="just">
              <a:lnSpc>
                <a:spcPct val="107916"/>
              </a:lnSpc>
              <a:spcBef>
                <a:spcPts val="800"/>
              </a:spcBef>
              <a:spcAft>
                <a:spcPts val="800"/>
              </a:spcAft>
              <a:buClr>
                <a:srgbClr val="000000"/>
              </a:buClr>
              <a:buSzPts val="1500"/>
              <a:buFont typeface="Arial"/>
              <a:buNone/>
            </a:pPr>
            <a:r>
              <a:t/>
            </a:r>
            <a:endParaRPr sz="1500">
              <a:solidFill>
                <a:srgbClr val="999999"/>
              </a:solidFill>
            </a:endParaRPr>
          </a:p>
        </p:txBody>
      </p:sp>
      <p:pic>
        <p:nvPicPr>
          <p:cNvPr id="251" name="Google Shape;251;g2c5ae2eaa59_2_193"/>
          <p:cNvPicPr preferRelativeResize="0"/>
          <p:nvPr/>
        </p:nvPicPr>
        <p:blipFill>
          <a:blip r:embed="rId4">
            <a:alphaModFix/>
          </a:blip>
          <a:stretch>
            <a:fillRect/>
          </a:stretch>
        </p:blipFill>
        <p:spPr>
          <a:xfrm>
            <a:off x="921175" y="1204291"/>
            <a:ext cx="6014401" cy="4415610"/>
          </a:xfrm>
          <a:prstGeom prst="rect">
            <a:avLst/>
          </a:prstGeom>
          <a:noFill/>
          <a:ln cap="flat" cmpd="sng" w="76200">
            <a:solidFill>
              <a:schemeClr val="lt2"/>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 name="Shape 255"/>
        <p:cNvGrpSpPr/>
        <p:nvPr/>
      </p:nvGrpSpPr>
      <p:grpSpPr>
        <a:xfrm>
          <a:off x="0" y="0"/>
          <a:ext cx="0" cy="0"/>
          <a:chOff x="0" y="0"/>
          <a:chExt cx="0" cy="0"/>
        </a:xfrm>
      </p:grpSpPr>
      <p:sp>
        <p:nvSpPr>
          <p:cNvPr id="256" name="Google Shape;256;g2c5ae2eaa59_2_201"/>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19</a:t>
            </a:r>
            <a:endParaRPr b="1" i="0" sz="1400" u="none" cap="none" strike="noStrike">
              <a:solidFill>
                <a:srgbClr val="FFFFFF"/>
              </a:solidFill>
              <a:latin typeface="Arial"/>
              <a:ea typeface="Arial"/>
              <a:cs typeface="Arial"/>
              <a:sym typeface="Arial"/>
            </a:endParaRPr>
          </a:p>
        </p:txBody>
      </p:sp>
      <p:sp>
        <p:nvSpPr>
          <p:cNvPr id="257" name="Google Shape;257;g2c5ae2eaa59_2_201"/>
          <p:cNvSpPr txBox="1"/>
          <p:nvPr/>
        </p:nvSpPr>
        <p:spPr>
          <a:xfrm>
            <a:off x="835938" y="6485900"/>
            <a:ext cx="6184500" cy="26142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0"/>
              </a:spcAft>
              <a:buNone/>
            </a:pPr>
            <a:r>
              <a:rPr lang="es" sz="1500">
                <a:solidFill>
                  <a:srgbClr val="999999"/>
                </a:solidFill>
              </a:rPr>
              <a:t>Esta última pestaña también es opcional, en caso de usarla, aquí describiremos el puesto y nombre de la persona que firmará el documento.</a:t>
            </a:r>
            <a:endParaRPr sz="1500">
              <a:solidFill>
                <a:srgbClr val="999999"/>
              </a:solidFill>
            </a:endParaRPr>
          </a:p>
          <a:p>
            <a:pPr indent="0" lvl="0" marL="0" rtl="0" algn="just">
              <a:lnSpc>
                <a:spcPct val="107916"/>
              </a:lnSpc>
              <a:spcBef>
                <a:spcPts val="800"/>
              </a:spcBef>
              <a:spcAft>
                <a:spcPts val="0"/>
              </a:spcAft>
              <a:buNone/>
            </a:pPr>
            <a:r>
              <a:rPr lang="es" sz="1500">
                <a:solidFill>
                  <a:srgbClr val="999999"/>
                </a:solidFill>
              </a:rPr>
              <a:t>Por ejemplo:</a:t>
            </a:r>
            <a:endParaRPr sz="1500">
              <a:solidFill>
                <a:srgbClr val="999999"/>
              </a:solidFill>
            </a:endParaRPr>
          </a:p>
          <a:p>
            <a:pPr indent="-323850" lvl="0" marL="457200" rtl="0" algn="just">
              <a:lnSpc>
                <a:spcPct val="107916"/>
              </a:lnSpc>
              <a:spcBef>
                <a:spcPts val="800"/>
              </a:spcBef>
              <a:spcAft>
                <a:spcPts val="0"/>
              </a:spcAft>
              <a:buClr>
                <a:srgbClr val="999999"/>
              </a:buClr>
              <a:buSzPts val="1500"/>
              <a:buChar char="●"/>
            </a:pPr>
            <a:r>
              <a:rPr lang="es" sz="1500">
                <a:solidFill>
                  <a:srgbClr val="999999"/>
                </a:solidFill>
              </a:rPr>
              <a:t>Línea uno: pondremos el puesto o cargo que ocupa la persona.</a:t>
            </a:r>
            <a:endParaRPr sz="1500">
              <a:solidFill>
                <a:srgbClr val="999999"/>
              </a:solidFill>
            </a:endParaRPr>
          </a:p>
          <a:p>
            <a:pPr indent="-323850" lvl="0" marL="457200" rtl="0" algn="just">
              <a:lnSpc>
                <a:spcPct val="107916"/>
              </a:lnSpc>
              <a:spcBef>
                <a:spcPts val="0"/>
              </a:spcBef>
              <a:spcAft>
                <a:spcPts val="0"/>
              </a:spcAft>
              <a:buClr>
                <a:srgbClr val="999999"/>
              </a:buClr>
              <a:buSzPts val="1500"/>
              <a:buChar char="●"/>
            </a:pPr>
            <a:r>
              <a:rPr lang="es" sz="1500">
                <a:solidFill>
                  <a:srgbClr val="999999"/>
                </a:solidFill>
              </a:rPr>
              <a:t>Línea dos: Podemos colocar la profesión o departamento al que pertenece.</a:t>
            </a:r>
            <a:endParaRPr sz="1500">
              <a:solidFill>
                <a:srgbClr val="999999"/>
              </a:solidFill>
            </a:endParaRPr>
          </a:p>
          <a:p>
            <a:pPr indent="-323850" lvl="0" marL="457200" rtl="0" algn="just">
              <a:lnSpc>
                <a:spcPct val="107916"/>
              </a:lnSpc>
              <a:spcBef>
                <a:spcPts val="0"/>
              </a:spcBef>
              <a:spcAft>
                <a:spcPts val="0"/>
              </a:spcAft>
              <a:buClr>
                <a:srgbClr val="999999"/>
              </a:buClr>
              <a:buSzPts val="1500"/>
              <a:buChar char="●"/>
            </a:pPr>
            <a:r>
              <a:rPr lang="es" sz="1500">
                <a:solidFill>
                  <a:srgbClr val="999999"/>
                </a:solidFill>
              </a:rPr>
              <a:t>Línea tres: nombre de la persona. Y clic en Guardar (botón superior)</a:t>
            </a:r>
            <a:endParaRPr sz="1500">
              <a:solidFill>
                <a:srgbClr val="999999"/>
              </a:solidFill>
            </a:endParaRPr>
          </a:p>
        </p:txBody>
      </p:sp>
      <p:sp>
        <p:nvSpPr>
          <p:cNvPr id="258" name="Google Shape;258;g2c5ae2eaa59_2_201"/>
          <p:cNvSpPr txBox="1"/>
          <p:nvPr/>
        </p:nvSpPr>
        <p:spPr>
          <a:xfrm>
            <a:off x="686092" y="801744"/>
            <a:ext cx="64002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800"/>
              </a:spcAft>
              <a:buClr>
                <a:schemeClr val="dk1"/>
              </a:buClr>
              <a:buSzPts val="1100"/>
              <a:buFont typeface="Arial"/>
              <a:buNone/>
            </a:pPr>
            <a:r>
              <a:rPr b="1" lang="es" sz="1500">
                <a:solidFill>
                  <a:srgbClr val="999999"/>
                </a:solidFill>
              </a:rPr>
              <a:t>Pestaña 5. Firmas</a:t>
            </a:r>
            <a:endParaRPr b="1" sz="1500">
              <a:solidFill>
                <a:srgbClr val="999999"/>
              </a:solidFill>
            </a:endParaRPr>
          </a:p>
        </p:txBody>
      </p:sp>
      <p:pic>
        <p:nvPicPr>
          <p:cNvPr id="259" name="Google Shape;259;g2c5ae2eaa59_2_201"/>
          <p:cNvPicPr preferRelativeResize="0"/>
          <p:nvPr/>
        </p:nvPicPr>
        <p:blipFill>
          <a:blip r:embed="rId4">
            <a:alphaModFix/>
          </a:blip>
          <a:stretch>
            <a:fillRect/>
          </a:stretch>
        </p:blipFill>
        <p:spPr>
          <a:xfrm>
            <a:off x="922237" y="1642937"/>
            <a:ext cx="6011925" cy="4417275"/>
          </a:xfrm>
          <a:prstGeom prst="rect">
            <a:avLst/>
          </a:prstGeom>
          <a:noFill/>
          <a:ln cap="flat" cmpd="sng" w="76200">
            <a:solidFill>
              <a:schemeClr val="lt2"/>
            </a:solidFill>
            <a:prstDash val="solid"/>
            <a:round/>
            <a:headEnd len="sm" w="sm" type="none"/>
            <a:tailEnd len="sm" w="sm" type="none"/>
          </a:ln>
        </p:spPr>
      </p:pic>
      <p:sp>
        <p:nvSpPr>
          <p:cNvPr id="260" name="Google Shape;260;g2c5ae2eaa59_2_201"/>
          <p:cNvSpPr/>
          <p:nvPr/>
        </p:nvSpPr>
        <p:spPr>
          <a:xfrm>
            <a:off x="5181032" y="5402952"/>
            <a:ext cx="476400" cy="2142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4" name="Shape 264"/>
        <p:cNvGrpSpPr/>
        <p:nvPr/>
      </p:nvGrpSpPr>
      <p:grpSpPr>
        <a:xfrm>
          <a:off x="0" y="0"/>
          <a:ext cx="0" cy="0"/>
          <a:chOff x="0" y="0"/>
          <a:chExt cx="0" cy="0"/>
        </a:xfrm>
      </p:grpSpPr>
      <p:sp>
        <p:nvSpPr>
          <p:cNvPr id="265" name="Google Shape;265;g2c66cd488e4_0_0"/>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20</a:t>
            </a:r>
            <a:endParaRPr b="1" i="0" sz="1400" u="none" cap="none" strike="noStrike">
              <a:solidFill>
                <a:srgbClr val="FFFFFF"/>
              </a:solidFill>
              <a:latin typeface="Arial"/>
              <a:ea typeface="Arial"/>
              <a:cs typeface="Arial"/>
              <a:sym typeface="Arial"/>
            </a:endParaRPr>
          </a:p>
        </p:txBody>
      </p:sp>
      <p:sp>
        <p:nvSpPr>
          <p:cNvPr id="266" name="Google Shape;266;g2c66cd488e4_0_0"/>
          <p:cNvSpPr txBox="1"/>
          <p:nvPr/>
        </p:nvSpPr>
        <p:spPr>
          <a:xfrm>
            <a:off x="850175" y="6266550"/>
            <a:ext cx="5848800" cy="14121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0"/>
              </a:spcAft>
              <a:buClr>
                <a:schemeClr val="dk1"/>
              </a:buClr>
              <a:buSzPts val="1100"/>
              <a:buFont typeface="Arial"/>
              <a:buNone/>
            </a:pPr>
            <a:r>
              <a:rPr lang="es" sz="1500">
                <a:solidFill>
                  <a:srgbClr val="999999"/>
                </a:solidFill>
              </a:rPr>
              <a:t>Una vez que la información está plasmada del lado izquierdo podemos dar clic en guardar (botón inferior).</a:t>
            </a:r>
            <a:endParaRPr sz="1500">
              <a:solidFill>
                <a:srgbClr val="999999"/>
              </a:solidFill>
            </a:endParaRPr>
          </a:p>
          <a:p>
            <a:pPr indent="0" lvl="0" marL="0" rtl="0" algn="just">
              <a:lnSpc>
                <a:spcPct val="107916"/>
              </a:lnSpc>
              <a:spcBef>
                <a:spcPts val="0"/>
              </a:spcBef>
              <a:spcAft>
                <a:spcPts val="0"/>
              </a:spcAft>
              <a:buNone/>
            </a:pPr>
            <a:r>
              <a:t/>
            </a:r>
            <a:endParaRPr sz="1500">
              <a:solidFill>
                <a:srgbClr val="999999"/>
              </a:solidFill>
            </a:endParaRPr>
          </a:p>
          <a:p>
            <a:pPr indent="0" lvl="0" marL="0" rtl="0" algn="just">
              <a:lnSpc>
                <a:spcPct val="107916"/>
              </a:lnSpc>
              <a:spcBef>
                <a:spcPts val="0"/>
              </a:spcBef>
              <a:spcAft>
                <a:spcPts val="0"/>
              </a:spcAft>
              <a:buNone/>
            </a:pPr>
            <a:r>
              <a:rPr lang="es" sz="1500">
                <a:solidFill>
                  <a:srgbClr val="999999"/>
                </a:solidFill>
              </a:rPr>
              <a:t>Cabe mencionar que el orden es opcional, y puede acomodar la</a:t>
            </a:r>
            <a:endParaRPr sz="1500">
              <a:solidFill>
                <a:srgbClr val="999999"/>
              </a:solidFill>
            </a:endParaRPr>
          </a:p>
          <a:p>
            <a:pPr indent="0" lvl="0" marL="0" rtl="0" algn="just">
              <a:lnSpc>
                <a:spcPct val="107916"/>
              </a:lnSpc>
              <a:spcBef>
                <a:spcPts val="0"/>
              </a:spcBef>
              <a:spcAft>
                <a:spcPts val="0"/>
              </a:spcAft>
              <a:buNone/>
            </a:pPr>
            <a:r>
              <a:rPr lang="es" sz="1500">
                <a:solidFill>
                  <a:srgbClr val="999999"/>
                </a:solidFill>
              </a:rPr>
              <a:t>información a su criterio o conveniencia.</a:t>
            </a:r>
            <a:endParaRPr sz="1500">
              <a:solidFill>
                <a:srgbClr val="999999"/>
              </a:solidFill>
            </a:endParaRPr>
          </a:p>
        </p:txBody>
      </p:sp>
      <p:pic>
        <p:nvPicPr>
          <p:cNvPr id="267" name="Google Shape;267;g2c66cd488e4_0_0"/>
          <p:cNvPicPr preferRelativeResize="0"/>
          <p:nvPr/>
        </p:nvPicPr>
        <p:blipFill>
          <a:blip r:embed="rId4">
            <a:alphaModFix/>
          </a:blip>
          <a:stretch>
            <a:fillRect/>
          </a:stretch>
        </p:blipFill>
        <p:spPr>
          <a:xfrm>
            <a:off x="965413" y="1738319"/>
            <a:ext cx="5456475" cy="3994782"/>
          </a:xfrm>
          <a:prstGeom prst="rect">
            <a:avLst/>
          </a:prstGeom>
          <a:noFill/>
          <a:ln cap="flat" cmpd="sng" w="76200">
            <a:solidFill>
              <a:schemeClr val="lt2"/>
            </a:solidFill>
            <a:prstDash val="solid"/>
            <a:round/>
            <a:headEnd len="sm" w="sm" type="none"/>
            <a:tailEnd len="sm" w="sm" type="none"/>
          </a:ln>
        </p:spPr>
      </p:pic>
      <p:sp>
        <p:nvSpPr>
          <p:cNvPr id="268" name="Google Shape;268;g2c66cd488e4_0_0"/>
          <p:cNvSpPr/>
          <p:nvPr/>
        </p:nvSpPr>
        <p:spPr>
          <a:xfrm>
            <a:off x="4862482" y="5518902"/>
            <a:ext cx="476400" cy="2142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
        <p:nvSpPr>
          <p:cNvPr id="269" name="Google Shape;269;g2c66cd488e4_0_0"/>
          <p:cNvSpPr txBox="1"/>
          <p:nvPr/>
        </p:nvSpPr>
        <p:spPr>
          <a:xfrm>
            <a:off x="850167" y="717794"/>
            <a:ext cx="64002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800"/>
              </a:spcAft>
              <a:buClr>
                <a:schemeClr val="dk1"/>
              </a:buClr>
              <a:buSzPts val="1100"/>
              <a:buFont typeface="Arial"/>
              <a:buNone/>
            </a:pPr>
            <a:r>
              <a:rPr b="1" lang="es" sz="1500">
                <a:solidFill>
                  <a:srgbClr val="999999"/>
                </a:solidFill>
              </a:rPr>
              <a:t>Ejemplo “Firmas”.</a:t>
            </a:r>
            <a:endParaRPr b="1" sz="1500">
              <a:solidFill>
                <a:srgbClr val="999999"/>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3" name="Shape 273"/>
        <p:cNvGrpSpPr/>
        <p:nvPr/>
      </p:nvGrpSpPr>
      <p:grpSpPr>
        <a:xfrm>
          <a:off x="0" y="0"/>
          <a:ext cx="0" cy="0"/>
          <a:chOff x="0" y="0"/>
          <a:chExt cx="0" cy="0"/>
        </a:xfrm>
      </p:grpSpPr>
      <p:sp>
        <p:nvSpPr>
          <p:cNvPr id="274" name="Google Shape;274;g2c66cd488e4_0_11"/>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21</a:t>
            </a:r>
            <a:endParaRPr b="1" i="0" sz="1400" u="none" cap="none" strike="noStrike">
              <a:solidFill>
                <a:srgbClr val="FFFFFF"/>
              </a:solidFill>
              <a:latin typeface="Arial"/>
              <a:ea typeface="Arial"/>
              <a:cs typeface="Arial"/>
              <a:sym typeface="Arial"/>
            </a:endParaRPr>
          </a:p>
        </p:txBody>
      </p:sp>
      <p:pic>
        <p:nvPicPr>
          <p:cNvPr id="275" name="Google Shape;275;g2c66cd488e4_0_11"/>
          <p:cNvPicPr preferRelativeResize="0"/>
          <p:nvPr/>
        </p:nvPicPr>
        <p:blipFill>
          <a:blip r:embed="rId4">
            <a:alphaModFix/>
          </a:blip>
          <a:stretch>
            <a:fillRect/>
          </a:stretch>
        </p:blipFill>
        <p:spPr>
          <a:xfrm>
            <a:off x="873750" y="1129825"/>
            <a:ext cx="6168450" cy="3734950"/>
          </a:xfrm>
          <a:prstGeom prst="rect">
            <a:avLst/>
          </a:prstGeom>
          <a:noFill/>
          <a:ln cap="flat" cmpd="sng" w="76200">
            <a:solidFill>
              <a:schemeClr val="lt2"/>
            </a:solidFill>
            <a:prstDash val="solid"/>
            <a:round/>
            <a:headEnd len="sm" w="sm" type="none"/>
            <a:tailEnd len="sm" w="sm" type="none"/>
          </a:ln>
        </p:spPr>
      </p:pic>
      <p:sp>
        <p:nvSpPr>
          <p:cNvPr id="276" name="Google Shape;276;g2c66cd488e4_0_11"/>
          <p:cNvSpPr/>
          <p:nvPr/>
        </p:nvSpPr>
        <p:spPr>
          <a:xfrm>
            <a:off x="3510620" y="1979627"/>
            <a:ext cx="476400" cy="214200"/>
          </a:xfrm>
          <a:prstGeom prst="homePlate">
            <a:avLst>
              <a:gd fmla="val 39646" name="adj"/>
            </a:avLst>
          </a:prstGeom>
          <a:solidFill>
            <a:srgbClr val="E691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
        <p:nvSpPr>
          <p:cNvPr id="277" name="Google Shape;277;g2c66cd488e4_0_11"/>
          <p:cNvSpPr txBox="1"/>
          <p:nvPr/>
        </p:nvSpPr>
        <p:spPr>
          <a:xfrm>
            <a:off x="812125" y="5511675"/>
            <a:ext cx="6449100" cy="1983000"/>
          </a:xfrm>
          <a:prstGeom prst="rect">
            <a:avLst/>
          </a:prstGeom>
          <a:noFill/>
          <a:ln>
            <a:noFill/>
          </a:ln>
        </p:spPr>
        <p:txBody>
          <a:bodyPr anchorCtr="0" anchor="t" bIns="45700" lIns="91425" spcFirstLastPara="1" rIns="91425" wrap="square" tIns="45700">
            <a:spAutoFit/>
          </a:bodyPr>
          <a:lstStyle/>
          <a:p>
            <a:pPr indent="6718" lvl="0" marL="5346" marR="299085" rtl="0" algn="just">
              <a:lnSpc>
                <a:spcPct val="100000"/>
              </a:lnSpc>
              <a:spcBef>
                <a:spcPts val="0"/>
              </a:spcBef>
              <a:spcAft>
                <a:spcPts val="0"/>
              </a:spcAft>
              <a:buNone/>
            </a:pPr>
            <a:r>
              <a:rPr b="0" i="0" lang="es" sz="1500" u="none" cap="none" strike="noStrike">
                <a:solidFill>
                  <a:srgbClr val="999999"/>
                </a:solidFill>
                <a:latin typeface="Arial"/>
                <a:ea typeface="Arial"/>
                <a:cs typeface="Arial"/>
                <a:sym typeface="Arial"/>
              </a:rPr>
              <a:t>No olvides seleccionar una plantilla</a:t>
            </a:r>
            <a:r>
              <a:rPr lang="es" sz="1500">
                <a:solidFill>
                  <a:srgbClr val="999999"/>
                </a:solidFill>
              </a:rPr>
              <a:t>: </a:t>
            </a:r>
            <a:r>
              <a:rPr b="1" lang="es" sz="1500">
                <a:solidFill>
                  <a:srgbClr val="999999"/>
                </a:solidFill>
              </a:rPr>
              <a:t>CONSTRUCTORA</a:t>
            </a:r>
            <a:r>
              <a:rPr b="0" i="0" lang="es" sz="1500" u="none" cap="none" strike="noStrike">
                <a:solidFill>
                  <a:srgbClr val="999999"/>
                </a:solidFill>
                <a:latin typeface="Arial"/>
                <a:ea typeface="Arial"/>
                <a:cs typeface="Arial"/>
                <a:sym typeface="Arial"/>
              </a:rPr>
              <a:t> (la cual da formato; color y diseño a </a:t>
            </a:r>
            <a:r>
              <a:rPr lang="es" sz="1500">
                <a:solidFill>
                  <a:srgbClr val="999999"/>
                </a:solidFill>
              </a:rPr>
              <a:t>la</a:t>
            </a:r>
            <a:r>
              <a:rPr b="0" i="0" lang="es" sz="1500" u="none" cap="none" strike="noStrike">
                <a:solidFill>
                  <a:srgbClr val="999999"/>
                </a:solidFill>
                <a:latin typeface="Arial"/>
                <a:ea typeface="Arial"/>
                <a:cs typeface="Arial"/>
                <a:sym typeface="Arial"/>
              </a:rPr>
              <a:t> factura) y verifica que el  emisor seleccionado es el correcto. </a:t>
            </a:r>
            <a:endParaRPr/>
          </a:p>
          <a:p>
            <a:pPr indent="-2679" lvl="0" marL="2679" marR="168986" rtl="0" algn="just">
              <a:lnSpc>
                <a:spcPct val="100000"/>
              </a:lnSpc>
              <a:spcBef>
                <a:spcPts val="2140"/>
              </a:spcBef>
              <a:spcAft>
                <a:spcPts val="0"/>
              </a:spcAft>
              <a:buNone/>
            </a:pPr>
            <a:r>
              <a:rPr b="0" i="0" lang="es" sz="1500" u="none" cap="none" strike="noStrike">
                <a:solidFill>
                  <a:srgbClr val="999999"/>
                </a:solidFill>
                <a:latin typeface="Arial"/>
                <a:ea typeface="Arial"/>
                <a:cs typeface="Arial"/>
                <a:sym typeface="Arial"/>
              </a:rPr>
              <a:t>Ahora da clic en el botón previsualizar (ubicado en la parte inferior de tu factura), y valida si los datos  son correctos:</a:t>
            </a:r>
            <a:endParaRPr/>
          </a:p>
          <a:p>
            <a:pPr indent="0" lvl="0" marL="0" marR="0" rtl="0" algn="l">
              <a:lnSpc>
                <a:spcPct val="100000"/>
              </a:lnSpc>
              <a:spcBef>
                <a:spcPts val="0"/>
              </a:spcBef>
              <a:spcAft>
                <a:spcPts val="0"/>
              </a:spcAft>
              <a:buNone/>
            </a:pPr>
            <a:br>
              <a:rPr b="0" i="0" lang="es" sz="1500" u="none" cap="none" strike="noStrike">
                <a:solidFill>
                  <a:srgbClr val="000000"/>
                </a:solidFill>
                <a:latin typeface="Arial"/>
                <a:ea typeface="Arial"/>
                <a:cs typeface="Arial"/>
                <a:sym typeface="Arial"/>
              </a:rPr>
            </a:br>
            <a:endParaRPr b="0" i="0" sz="1500" u="none" cap="none" strike="noStrike">
              <a:solidFill>
                <a:srgbClr val="000000"/>
              </a:solidFill>
              <a:latin typeface="Arial"/>
              <a:ea typeface="Arial"/>
              <a:cs typeface="Arial"/>
              <a:sym typeface="Arial"/>
            </a:endParaRPr>
          </a:p>
        </p:txBody>
      </p:sp>
      <p:pic>
        <p:nvPicPr>
          <p:cNvPr id="278" name="Google Shape;278;g2c66cd488e4_0_11"/>
          <p:cNvPicPr preferRelativeResize="0"/>
          <p:nvPr/>
        </p:nvPicPr>
        <p:blipFill rotWithShape="1">
          <a:blip r:embed="rId5">
            <a:alphaModFix/>
          </a:blip>
          <a:srcRect b="0" l="0" r="0" t="0"/>
          <a:stretch/>
        </p:blipFill>
        <p:spPr>
          <a:xfrm>
            <a:off x="2061818" y="7284297"/>
            <a:ext cx="4019550" cy="1143000"/>
          </a:xfrm>
          <a:prstGeom prst="rect">
            <a:avLst/>
          </a:prstGeom>
          <a:noFill/>
          <a:ln>
            <a:noFill/>
          </a:ln>
        </p:spPr>
      </p:pic>
      <p:sp>
        <p:nvSpPr>
          <p:cNvPr id="279" name="Google Shape;279;g2c66cd488e4_0_11"/>
          <p:cNvSpPr/>
          <p:nvPr/>
        </p:nvSpPr>
        <p:spPr>
          <a:xfrm>
            <a:off x="1849882" y="8075927"/>
            <a:ext cx="476400" cy="2142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3" name="Shape 283"/>
        <p:cNvGrpSpPr/>
        <p:nvPr/>
      </p:nvGrpSpPr>
      <p:grpSpPr>
        <a:xfrm>
          <a:off x="0" y="0"/>
          <a:ext cx="0" cy="0"/>
          <a:chOff x="0" y="0"/>
          <a:chExt cx="0" cy="0"/>
        </a:xfrm>
      </p:grpSpPr>
      <p:sp>
        <p:nvSpPr>
          <p:cNvPr id="284" name="Google Shape;284;g2c66cd488e4_0_33"/>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22</a:t>
            </a:r>
            <a:endParaRPr b="1" i="0" sz="1400" u="none" cap="none" strike="noStrike">
              <a:solidFill>
                <a:srgbClr val="FFFFFF"/>
              </a:solidFill>
              <a:latin typeface="Arial"/>
              <a:ea typeface="Arial"/>
              <a:cs typeface="Arial"/>
              <a:sym typeface="Arial"/>
            </a:endParaRPr>
          </a:p>
        </p:txBody>
      </p:sp>
      <p:sp>
        <p:nvSpPr>
          <p:cNvPr id="285" name="Google Shape;285;g2c66cd488e4_0_33"/>
          <p:cNvSpPr txBox="1"/>
          <p:nvPr/>
        </p:nvSpPr>
        <p:spPr>
          <a:xfrm>
            <a:off x="689225" y="1180850"/>
            <a:ext cx="6409200" cy="1015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s" sz="1500" u="none" cap="none" strike="noStrike">
                <a:solidFill>
                  <a:srgbClr val="999999"/>
                </a:solidFill>
                <a:latin typeface="Arial"/>
                <a:ea typeface="Arial"/>
                <a:cs typeface="Arial"/>
                <a:sym typeface="Arial"/>
              </a:rPr>
              <a:t>Si la información registrada es correcta, cierra esa pestaña y regresa tu factura original, para timbrar tu  factura debes elegir  el botón </a:t>
            </a:r>
            <a:r>
              <a:rPr b="1" i="0" lang="es" sz="1500" u="none" cap="none" strike="noStrike">
                <a:solidFill>
                  <a:srgbClr val="999999"/>
                </a:solidFill>
              </a:rPr>
              <a:t>FACTURAR.</a:t>
            </a:r>
            <a:br>
              <a:rPr b="0" i="0" lang="es" sz="1500" u="none" cap="none" strike="noStrike">
                <a:solidFill>
                  <a:srgbClr val="000000"/>
                </a:solidFill>
                <a:latin typeface="Arial"/>
                <a:ea typeface="Arial"/>
                <a:cs typeface="Arial"/>
                <a:sym typeface="Arial"/>
              </a:rPr>
            </a:br>
            <a:endParaRPr b="0" i="0" sz="1500" u="none" cap="none" strike="noStrike">
              <a:solidFill>
                <a:srgbClr val="000000"/>
              </a:solidFill>
              <a:latin typeface="Arial"/>
              <a:ea typeface="Arial"/>
              <a:cs typeface="Arial"/>
              <a:sym typeface="Arial"/>
            </a:endParaRPr>
          </a:p>
        </p:txBody>
      </p:sp>
      <p:pic>
        <p:nvPicPr>
          <p:cNvPr id="286" name="Google Shape;286;g2c66cd488e4_0_33"/>
          <p:cNvPicPr preferRelativeResize="0"/>
          <p:nvPr/>
        </p:nvPicPr>
        <p:blipFill rotWithShape="1">
          <a:blip r:embed="rId4">
            <a:alphaModFix/>
          </a:blip>
          <a:srcRect b="0" l="0" r="0" t="0"/>
          <a:stretch/>
        </p:blipFill>
        <p:spPr>
          <a:xfrm>
            <a:off x="1508688" y="2471211"/>
            <a:ext cx="4305300" cy="1190625"/>
          </a:xfrm>
          <a:prstGeom prst="rect">
            <a:avLst/>
          </a:prstGeom>
          <a:noFill/>
          <a:ln>
            <a:noFill/>
          </a:ln>
        </p:spPr>
      </p:pic>
      <p:sp>
        <p:nvSpPr>
          <p:cNvPr id="287" name="Google Shape;287;g2c66cd488e4_0_33"/>
          <p:cNvSpPr/>
          <p:nvPr/>
        </p:nvSpPr>
        <p:spPr>
          <a:xfrm rot="5400000">
            <a:off x="4196659" y="2840850"/>
            <a:ext cx="476400" cy="2142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
        <p:nvSpPr>
          <p:cNvPr id="288" name="Google Shape;288;g2c66cd488e4_0_33"/>
          <p:cNvSpPr txBox="1"/>
          <p:nvPr/>
        </p:nvSpPr>
        <p:spPr>
          <a:xfrm>
            <a:off x="635525" y="4526675"/>
            <a:ext cx="6516600" cy="2649600"/>
          </a:xfrm>
          <a:prstGeom prst="rect">
            <a:avLst/>
          </a:prstGeom>
          <a:noFill/>
          <a:ln>
            <a:noFill/>
          </a:ln>
        </p:spPr>
        <p:txBody>
          <a:bodyPr anchorCtr="0" anchor="t" bIns="45700" lIns="91425" spcFirstLastPara="1" rIns="91425" wrap="square" tIns="45700">
            <a:spAutoFit/>
          </a:bodyPr>
          <a:lstStyle/>
          <a:p>
            <a:pPr indent="0" lvl="0" marL="12077" marR="0" rtl="0" algn="just">
              <a:lnSpc>
                <a:spcPct val="100000"/>
              </a:lnSpc>
              <a:spcBef>
                <a:spcPts val="0"/>
              </a:spcBef>
              <a:spcAft>
                <a:spcPts val="0"/>
              </a:spcAft>
              <a:buNone/>
            </a:pPr>
            <a:r>
              <a:rPr b="0" i="0" lang="es" sz="1500" u="none" cap="none" strike="noStrike">
                <a:solidFill>
                  <a:srgbClr val="999999"/>
                </a:solidFill>
                <a:latin typeface="Arial"/>
                <a:ea typeface="Arial"/>
                <a:cs typeface="Arial"/>
                <a:sym typeface="Arial"/>
              </a:rPr>
              <a:t>Posterior a esto </a:t>
            </a:r>
            <a:r>
              <a:rPr lang="es" sz="1500">
                <a:solidFill>
                  <a:srgbClr val="999999"/>
                </a:solidFill>
              </a:rPr>
              <a:t>visualizamos</a:t>
            </a:r>
            <a:r>
              <a:rPr b="0" i="0" lang="es" sz="1500" u="none" cap="none" strike="noStrike">
                <a:solidFill>
                  <a:srgbClr val="999999"/>
                </a:solidFill>
                <a:latin typeface="Arial"/>
                <a:ea typeface="Arial"/>
                <a:cs typeface="Arial"/>
                <a:sym typeface="Arial"/>
              </a:rPr>
              <a:t> una ventana cuando tu factura se timbró exitosamente, plasmando las siguientes opciones:</a:t>
            </a:r>
            <a:endParaRPr/>
          </a:p>
          <a:p>
            <a:pPr indent="0" lvl="0" marL="0" marR="622554" rtl="0" algn="just">
              <a:lnSpc>
                <a:spcPct val="100000"/>
              </a:lnSpc>
              <a:spcBef>
                <a:spcPts val="968"/>
              </a:spcBef>
              <a:spcAft>
                <a:spcPts val="0"/>
              </a:spcAft>
              <a:buNone/>
            </a:pPr>
            <a:r>
              <a:t/>
            </a:r>
            <a:endParaRPr sz="1500">
              <a:solidFill>
                <a:srgbClr val="999999"/>
              </a:solidFill>
            </a:endParaRPr>
          </a:p>
          <a:p>
            <a:pPr indent="-323850" lvl="0" marL="457200" marR="622554" rtl="0" algn="just">
              <a:lnSpc>
                <a:spcPct val="100000"/>
              </a:lnSpc>
              <a:spcBef>
                <a:spcPts val="968"/>
              </a:spcBef>
              <a:spcAft>
                <a:spcPts val="0"/>
              </a:spcAft>
              <a:buClr>
                <a:srgbClr val="999999"/>
              </a:buClr>
              <a:buSzPts val="1500"/>
              <a:buFont typeface="Arial"/>
              <a:buChar char="●"/>
            </a:pPr>
            <a:r>
              <a:rPr b="0" i="0" lang="es" sz="1500" u="none" cap="none" strike="noStrike">
                <a:solidFill>
                  <a:srgbClr val="999999"/>
                </a:solidFill>
                <a:latin typeface="Arial"/>
                <a:ea typeface="Arial"/>
                <a:cs typeface="Arial"/>
                <a:sym typeface="Arial"/>
              </a:rPr>
              <a:t>Enviar: Se enviará al correo electrónico que tengas guardado dentro de los datos del cliente </a:t>
            </a:r>
            <a:endParaRPr/>
          </a:p>
          <a:p>
            <a:pPr indent="-323850" lvl="0" marL="457200" marR="622554" rtl="0" algn="just">
              <a:lnSpc>
                <a:spcPct val="100000"/>
              </a:lnSpc>
              <a:spcBef>
                <a:spcPts val="0"/>
              </a:spcBef>
              <a:spcAft>
                <a:spcPts val="0"/>
              </a:spcAft>
              <a:buClr>
                <a:srgbClr val="999999"/>
              </a:buClr>
              <a:buSzPts val="1500"/>
              <a:buFont typeface="Arial"/>
              <a:buChar char="●"/>
            </a:pPr>
            <a:r>
              <a:rPr b="0" i="0" lang="es" sz="1500" u="none" cap="none" strike="noStrike">
                <a:solidFill>
                  <a:srgbClr val="999999"/>
                </a:solidFill>
                <a:latin typeface="Arial"/>
                <a:ea typeface="Arial"/>
                <a:cs typeface="Arial"/>
                <a:sym typeface="Arial"/>
              </a:rPr>
              <a:t>Exportar: Podrás guardar el comprobante dentro de tu computadora.</a:t>
            </a:r>
            <a:endParaRPr/>
          </a:p>
          <a:p>
            <a:pPr indent="-323850" lvl="0" marL="457200" marR="622554" rtl="0" algn="just">
              <a:lnSpc>
                <a:spcPct val="100000"/>
              </a:lnSpc>
              <a:spcBef>
                <a:spcPts val="0"/>
              </a:spcBef>
              <a:spcAft>
                <a:spcPts val="0"/>
              </a:spcAft>
              <a:buClr>
                <a:srgbClr val="999999"/>
              </a:buClr>
              <a:buSzPts val="1500"/>
              <a:buFont typeface="Arial"/>
              <a:buChar char="●"/>
            </a:pPr>
            <a:r>
              <a:rPr b="0" i="0" lang="es" sz="1500" u="none" cap="none" strike="noStrike">
                <a:solidFill>
                  <a:srgbClr val="999999"/>
                </a:solidFill>
                <a:latin typeface="Arial"/>
                <a:ea typeface="Arial"/>
                <a:cs typeface="Arial"/>
                <a:sym typeface="Arial"/>
              </a:rPr>
              <a:t>Visualizar: Podrás visualizar el PDF de tu comprobante para poder imprimirlo.</a:t>
            </a:r>
            <a:br>
              <a:rPr b="0" i="0" lang="es" sz="1500" u="none" cap="none" strike="noStrike">
                <a:solidFill>
                  <a:srgbClr val="999999"/>
                </a:solidFill>
                <a:latin typeface="Arial"/>
                <a:ea typeface="Arial"/>
                <a:cs typeface="Arial"/>
                <a:sym typeface="Arial"/>
              </a:rPr>
            </a:br>
            <a:endParaRPr b="0" i="0" sz="1500" u="none" cap="none" strike="noStrike">
              <a:solidFill>
                <a:srgbClr val="999999"/>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sp>
        <p:nvSpPr>
          <p:cNvPr id="293" name="Google Shape;293;g2c66cd488e4_0_46"/>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23</a:t>
            </a:r>
            <a:endParaRPr b="1" i="0" sz="1400" u="none" cap="none" strike="noStrike">
              <a:solidFill>
                <a:srgbClr val="FFFFFF"/>
              </a:solidFill>
              <a:latin typeface="Arial"/>
              <a:ea typeface="Arial"/>
              <a:cs typeface="Arial"/>
              <a:sym typeface="Arial"/>
            </a:endParaRPr>
          </a:p>
        </p:txBody>
      </p:sp>
      <p:sp>
        <p:nvSpPr>
          <p:cNvPr id="294" name="Google Shape;294;g2c66cd488e4_0_46"/>
          <p:cNvSpPr txBox="1"/>
          <p:nvPr/>
        </p:nvSpPr>
        <p:spPr>
          <a:xfrm>
            <a:off x="887700" y="1054625"/>
            <a:ext cx="6157200" cy="2874000"/>
          </a:xfrm>
          <a:prstGeom prst="rect">
            <a:avLst/>
          </a:prstGeom>
          <a:noFill/>
          <a:ln>
            <a:noFill/>
          </a:ln>
        </p:spPr>
        <p:txBody>
          <a:bodyPr anchorCtr="0" anchor="t" bIns="45700" lIns="91425" spcFirstLastPara="1" rIns="91425" wrap="square" tIns="45700">
            <a:spAutoFit/>
          </a:bodyPr>
          <a:lstStyle/>
          <a:p>
            <a:pPr indent="5600" lvl="0" marL="6464" marR="0" rtl="0" algn="just">
              <a:lnSpc>
                <a:spcPct val="100000"/>
              </a:lnSpc>
              <a:spcBef>
                <a:spcPts val="0"/>
              </a:spcBef>
              <a:spcAft>
                <a:spcPts val="0"/>
              </a:spcAft>
              <a:buNone/>
            </a:pPr>
            <a:r>
              <a:rPr b="0" i="0" lang="es" sz="1500" u="none" cap="none" strike="noStrike">
                <a:solidFill>
                  <a:srgbClr val="999999"/>
                </a:solidFill>
                <a:latin typeface="Arial"/>
                <a:ea typeface="Arial"/>
                <a:cs typeface="Arial"/>
                <a:sym typeface="Arial"/>
              </a:rPr>
              <a:t>Podrás acceder a otras opciones si seleccionas los pequeños triángulos color blanco debajo de cada botón. Las  opciones adicionales son: </a:t>
            </a:r>
            <a:endParaRPr/>
          </a:p>
          <a:p>
            <a:pPr indent="5600" lvl="0" marL="6464" marR="0" rtl="0" algn="just">
              <a:lnSpc>
                <a:spcPct val="100000"/>
              </a:lnSpc>
              <a:spcBef>
                <a:spcPts val="0"/>
              </a:spcBef>
              <a:spcAft>
                <a:spcPts val="0"/>
              </a:spcAft>
              <a:buNone/>
            </a:pPr>
            <a:r>
              <a:t/>
            </a:r>
            <a:endParaRPr sz="1500">
              <a:solidFill>
                <a:srgbClr val="999999"/>
              </a:solidFill>
            </a:endParaRPr>
          </a:p>
          <a:p>
            <a:pPr indent="5600" lvl="0" marL="6464" marR="0" rtl="0" algn="just">
              <a:lnSpc>
                <a:spcPct val="100000"/>
              </a:lnSpc>
              <a:spcBef>
                <a:spcPts val="0"/>
              </a:spcBef>
              <a:spcAft>
                <a:spcPts val="0"/>
              </a:spcAft>
              <a:buNone/>
            </a:pPr>
            <a:r>
              <a:t/>
            </a:r>
            <a:endParaRPr sz="1500">
              <a:solidFill>
                <a:srgbClr val="999999"/>
              </a:solidFill>
            </a:endParaRPr>
          </a:p>
          <a:p>
            <a:pPr indent="-323850" lvl="0" marL="457200" marR="570357" rtl="0" algn="just">
              <a:lnSpc>
                <a:spcPct val="100000"/>
              </a:lnSpc>
              <a:spcBef>
                <a:spcPts val="862"/>
              </a:spcBef>
              <a:spcAft>
                <a:spcPts val="0"/>
              </a:spcAft>
              <a:buClr>
                <a:srgbClr val="999999"/>
              </a:buClr>
              <a:buSzPts val="1500"/>
              <a:buFont typeface="Arial"/>
              <a:buChar char="●"/>
            </a:pPr>
            <a:r>
              <a:rPr b="0" i="0" lang="es" sz="1500" u="none" cap="none" strike="noStrike">
                <a:solidFill>
                  <a:srgbClr val="999999"/>
                </a:solidFill>
                <a:latin typeface="Arial"/>
                <a:ea typeface="Arial"/>
                <a:cs typeface="Arial"/>
                <a:sym typeface="Arial"/>
              </a:rPr>
              <a:t>Enviar a otra dirección de correo diferente a la que registraste en la información de tu cliente.</a:t>
            </a:r>
            <a:endParaRPr sz="1500">
              <a:solidFill>
                <a:srgbClr val="999999"/>
              </a:solidFill>
            </a:endParaRPr>
          </a:p>
          <a:p>
            <a:pPr indent="-323850" lvl="0" marL="457200" marR="570357" rtl="0" algn="just">
              <a:lnSpc>
                <a:spcPct val="100000"/>
              </a:lnSpc>
              <a:spcBef>
                <a:spcPts val="0"/>
              </a:spcBef>
              <a:spcAft>
                <a:spcPts val="0"/>
              </a:spcAft>
              <a:buClr>
                <a:srgbClr val="999999"/>
              </a:buClr>
              <a:buSzPts val="1500"/>
              <a:buFont typeface="Arial"/>
              <a:buChar char="●"/>
            </a:pPr>
            <a:r>
              <a:rPr b="0" i="0" lang="es" sz="1500" u="none" cap="none" strike="noStrike">
                <a:solidFill>
                  <a:srgbClr val="999999"/>
                </a:solidFill>
                <a:latin typeface="Arial"/>
                <a:ea typeface="Arial"/>
                <a:cs typeface="Arial"/>
                <a:sym typeface="Arial"/>
              </a:rPr>
              <a:t>Exportar XML o PDF de tu comprobante .</a:t>
            </a:r>
            <a:endParaRPr/>
          </a:p>
          <a:p>
            <a:pPr indent="-323850" lvl="0" marL="457200" marR="570357" rtl="0" algn="just">
              <a:lnSpc>
                <a:spcPct val="100000"/>
              </a:lnSpc>
              <a:spcBef>
                <a:spcPts val="0"/>
              </a:spcBef>
              <a:spcAft>
                <a:spcPts val="0"/>
              </a:spcAft>
              <a:buClr>
                <a:srgbClr val="999999"/>
              </a:buClr>
              <a:buSzPts val="1500"/>
              <a:buFont typeface="Arial"/>
              <a:buChar char="●"/>
            </a:pPr>
            <a:r>
              <a:rPr b="0" i="0" lang="es" sz="1500" u="none" cap="none" strike="noStrike">
                <a:solidFill>
                  <a:srgbClr val="999999"/>
                </a:solidFill>
                <a:latin typeface="Arial"/>
                <a:ea typeface="Arial"/>
                <a:cs typeface="Arial"/>
                <a:sym typeface="Arial"/>
              </a:rPr>
              <a:t>Visualizar el XML o PDF del comprobante timbrado.</a:t>
            </a:r>
            <a:endParaRPr/>
          </a:p>
          <a:p>
            <a:pPr indent="0" lvl="0" marL="0" marR="0" rtl="0" algn="just">
              <a:lnSpc>
                <a:spcPct val="100000"/>
              </a:lnSpc>
              <a:spcBef>
                <a:spcPts val="1024"/>
              </a:spcBef>
              <a:spcAft>
                <a:spcPts val="0"/>
              </a:spcAft>
              <a:buNone/>
            </a:pPr>
            <a:br>
              <a:rPr b="0" i="0" lang="es" sz="1500" u="none" cap="none" strike="noStrike">
                <a:solidFill>
                  <a:srgbClr val="999999"/>
                </a:solidFill>
                <a:latin typeface="Arial"/>
                <a:ea typeface="Arial"/>
                <a:cs typeface="Arial"/>
                <a:sym typeface="Arial"/>
              </a:rPr>
            </a:br>
            <a:endParaRPr b="0" i="0" sz="1500" u="none" cap="none" strike="noStrike">
              <a:solidFill>
                <a:srgbClr val="999999"/>
              </a:solidFill>
              <a:latin typeface="Arial"/>
              <a:ea typeface="Arial"/>
              <a:cs typeface="Arial"/>
              <a:sym typeface="Arial"/>
            </a:endParaRPr>
          </a:p>
        </p:txBody>
      </p:sp>
      <p:pic>
        <p:nvPicPr>
          <p:cNvPr id="295" name="Google Shape;295;g2c66cd488e4_0_46"/>
          <p:cNvPicPr preferRelativeResize="0"/>
          <p:nvPr/>
        </p:nvPicPr>
        <p:blipFill rotWithShape="1">
          <a:blip r:embed="rId4">
            <a:alphaModFix/>
          </a:blip>
          <a:srcRect b="0" l="0" r="0" t="0"/>
          <a:stretch/>
        </p:blipFill>
        <p:spPr>
          <a:xfrm>
            <a:off x="887750" y="4286725"/>
            <a:ext cx="6157099" cy="3265950"/>
          </a:xfrm>
          <a:prstGeom prst="rect">
            <a:avLst/>
          </a:prstGeom>
          <a:noFill/>
          <a:ln cap="flat" cmpd="sng" w="76200">
            <a:solidFill>
              <a:schemeClr val="lt2"/>
            </a:solidFill>
            <a:prstDash val="solid"/>
            <a:round/>
            <a:headEnd len="sm" w="sm" type="none"/>
            <a:tailEnd len="sm" w="sm" type="none"/>
          </a:ln>
        </p:spPr>
      </p:pic>
      <p:sp>
        <p:nvSpPr>
          <p:cNvPr id="296" name="Google Shape;296;g2c66cd488e4_0_46"/>
          <p:cNvSpPr/>
          <p:nvPr/>
        </p:nvSpPr>
        <p:spPr>
          <a:xfrm>
            <a:off x="2910901" y="5835325"/>
            <a:ext cx="413100" cy="1914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0" name="Shape 300"/>
        <p:cNvGrpSpPr/>
        <p:nvPr/>
      </p:nvGrpSpPr>
      <p:grpSpPr>
        <a:xfrm>
          <a:off x="0" y="0"/>
          <a:ext cx="0" cy="0"/>
          <a:chOff x="0" y="0"/>
          <a:chExt cx="0" cy="0"/>
        </a:xfrm>
      </p:grpSpPr>
      <p:sp>
        <p:nvSpPr>
          <p:cNvPr id="301" name="Google Shape;301;g2c66cd488e4_0_23"/>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24</a:t>
            </a:r>
            <a:endParaRPr b="1" i="0" sz="1400" u="none" cap="none" strike="noStrike">
              <a:solidFill>
                <a:srgbClr val="FFFFFF"/>
              </a:solidFill>
              <a:latin typeface="Arial"/>
              <a:ea typeface="Arial"/>
              <a:cs typeface="Arial"/>
              <a:sym typeface="Arial"/>
            </a:endParaRPr>
          </a:p>
        </p:txBody>
      </p:sp>
      <p:sp>
        <p:nvSpPr>
          <p:cNvPr id="302" name="Google Shape;302;g2c66cd488e4_0_23"/>
          <p:cNvSpPr txBox="1"/>
          <p:nvPr/>
        </p:nvSpPr>
        <p:spPr>
          <a:xfrm>
            <a:off x="809130" y="1063215"/>
            <a:ext cx="6254400" cy="1509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s" sz="1500" u="none" cap="none" strike="noStrike">
                <a:solidFill>
                  <a:srgbClr val="999999"/>
                </a:solidFill>
                <a:latin typeface="Arial"/>
                <a:ea typeface="Arial"/>
                <a:cs typeface="Arial"/>
                <a:sym typeface="Arial"/>
              </a:rPr>
              <a:t>Una vez timbrada tu factura, podrás consultarla en el apartado Facturación,  CFDI emitidos.</a:t>
            </a:r>
            <a:endParaRPr sz="1500"/>
          </a:p>
          <a:p>
            <a:pPr indent="0" lvl="0" marL="0" marR="0" rtl="0" algn="just">
              <a:lnSpc>
                <a:spcPct val="100000"/>
              </a:lnSpc>
              <a:spcBef>
                <a:spcPts val="1024"/>
              </a:spcBef>
              <a:spcAft>
                <a:spcPts val="0"/>
              </a:spcAft>
              <a:buNone/>
            </a:pPr>
            <a:r>
              <a:t/>
            </a:r>
            <a:endParaRPr b="0" i="0" sz="1500" u="none" cap="none" strike="noStrike">
              <a:solidFill>
                <a:srgbClr val="999999"/>
              </a:solidFill>
              <a:latin typeface="Arial"/>
              <a:ea typeface="Arial"/>
              <a:cs typeface="Arial"/>
              <a:sym typeface="Arial"/>
            </a:endParaRPr>
          </a:p>
          <a:p>
            <a:pPr indent="0" lvl="0" marL="0" marR="0" rtl="0" algn="just">
              <a:lnSpc>
                <a:spcPct val="100000"/>
              </a:lnSpc>
              <a:spcBef>
                <a:spcPts val="1024"/>
              </a:spcBef>
              <a:spcAft>
                <a:spcPts val="0"/>
              </a:spcAft>
              <a:buNone/>
            </a:pPr>
            <a:r>
              <a:rPr b="0" i="0" lang="es" sz="1500" u="none" cap="none" strike="noStrike">
                <a:solidFill>
                  <a:srgbClr val="999999"/>
                </a:solidFill>
                <a:latin typeface="Arial"/>
                <a:ea typeface="Arial"/>
                <a:cs typeface="Arial"/>
                <a:sym typeface="Arial"/>
              </a:rPr>
              <a:t>Selecciona la factura, da clic derecho “Visualizar” posterior “Ver XML o PDF” </a:t>
            </a:r>
            <a:endParaRPr sz="1500"/>
          </a:p>
        </p:txBody>
      </p:sp>
      <p:sp>
        <p:nvSpPr>
          <p:cNvPr id="303" name="Google Shape;303;g2c66cd488e4_0_23"/>
          <p:cNvSpPr/>
          <p:nvPr/>
        </p:nvSpPr>
        <p:spPr>
          <a:xfrm>
            <a:off x="349952" y="4387893"/>
            <a:ext cx="476400" cy="2142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pic>
        <p:nvPicPr>
          <p:cNvPr id="304" name="Google Shape;304;g2c66cd488e4_0_23"/>
          <p:cNvPicPr preferRelativeResize="0"/>
          <p:nvPr/>
        </p:nvPicPr>
        <p:blipFill rotWithShape="1">
          <a:blip r:embed="rId4">
            <a:alphaModFix/>
          </a:blip>
          <a:srcRect b="0" l="0" r="0" t="0"/>
          <a:stretch/>
        </p:blipFill>
        <p:spPr>
          <a:xfrm>
            <a:off x="945921" y="3136367"/>
            <a:ext cx="5980804" cy="2717252"/>
          </a:xfrm>
          <a:prstGeom prst="rect">
            <a:avLst/>
          </a:prstGeom>
          <a:solidFill>
            <a:srgbClr val="ECECEC"/>
          </a:solidFill>
          <a:ln cap="sq" cmpd="sng" w="88900">
            <a:solidFill>
              <a:schemeClr val="lt2"/>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305" name="Google Shape;305;g2c66cd488e4_0_23"/>
          <p:cNvSpPr/>
          <p:nvPr/>
        </p:nvSpPr>
        <p:spPr>
          <a:xfrm>
            <a:off x="349952" y="3718658"/>
            <a:ext cx="476400" cy="2142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
        <p:nvSpPr>
          <p:cNvPr id="306" name="Google Shape;306;g2c66cd488e4_0_23"/>
          <p:cNvSpPr/>
          <p:nvPr/>
        </p:nvSpPr>
        <p:spPr>
          <a:xfrm>
            <a:off x="3936323" y="4036711"/>
            <a:ext cx="476400" cy="214200"/>
          </a:xfrm>
          <a:prstGeom prst="homePlate">
            <a:avLst>
              <a:gd fmla="val 39646" name="adj"/>
            </a:avLst>
          </a:prstGeom>
          <a:solidFill>
            <a:srgbClr val="E69138"/>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285F4"/>
              </a:solidFill>
              <a:highlight>
                <a:srgbClr val="FF9900"/>
              </a:highlight>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0" name="Shape 310"/>
        <p:cNvGrpSpPr/>
        <p:nvPr/>
      </p:nvGrpSpPr>
      <p:grpSpPr>
        <a:xfrm>
          <a:off x="0" y="0"/>
          <a:ext cx="0" cy="0"/>
          <a:chOff x="0" y="0"/>
          <a:chExt cx="0" cy="0"/>
        </a:xfrm>
      </p:grpSpPr>
      <p:sp>
        <p:nvSpPr>
          <p:cNvPr id="311" name="Google Shape;311;g2c66cd488e4_0_57"/>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25</a:t>
            </a:r>
            <a:endParaRPr b="1" i="0" sz="1400" u="none" cap="none" strike="noStrike">
              <a:solidFill>
                <a:srgbClr val="FFFFFF"/>
              </a:solidFill>
              <a:latin typeface="Arial"/>
              <a:ea typeface="Arial"/>
              <a:cs typeface="Arial"/>
              <a:sym typeface="Arial"/>
            </a:endParaRPr>
          </a:p>
        </p:txBody>
      </p:sp>
      <p:sp>
        <p:nvSpPr>
          <p:cNvPr id="312" name="Google Shape;312;g2c66cd488e4_0_57"/>
          <p:cNvSpPr txBox="1"/>
          <p:nvPr/>
        </p:nvSpPr>
        <p:spPr>
          <a:xfrm>
            <a:off x="631217" y="548644"/>
            <a:ext cx="64002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800"/>
              </a:spcAft>
              <a:buClr>
                <a:schemeClr val="dk1"/>
              </a:buClr>
              <a:buSzPts val="1100"/>
              <a:buFont typeface="Arial"/>
              <a:buNone/>
            </a:pPr>
            <a:r>
              <a:rPr b="1" lang="es" sz="1500">
                <a:solidFill>
                  <a:srgbClr val="999999"/>
                </a:solidFill>
              </a:rPr>
              <a:t>FACTURA CON ADDENDA CONSTRUCTORA</a:t>
            </a:r>
            <a:endParaRPr b="1" sz="1500">
              <a:solidFill>
                <a:srgbClr val="999999"/>
              </a:solidFill>
            </a:endParaRPr>
          </a:p>
        </p:txBody>
      </p:sp>
      <p:pic>
        <p:nvPicPr>
          <p:cNvPr id="313" name="Google Shape;313;g2c66cd488e4_0_57"/>
          <p:cNvPicPr preferRelativeResize="0"/>
          <p:nvPr/>
        </p:nvPicPr>
        <p:blipFill>
          <a:blip r:embed="rId4">
            <a:alphaModFix/>
          </a:blip>
          <a:stretch>
            <a:fillRect/>
          </a:stretch>
        </p:blipFill>
        <p:spPr>
          <a:xfrm>
            <a:off x="571250" y="1029825"/>
            <a:ext cx="6629925" cy="79863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7" name="Shape 317"/>
        <p:cNvGrpSpPr/>
        <p:nvPr/>
      </p:nvGrpSpPr>
      <p:grpSpPr>
        <a:xfrm>
          <a:off x="0" y="0"/>
          <a:ext cx="0" cy="0"/>
          <a:chOff x="0" y="0"/>
          <a:chExt cx="0" cy="0"/>
        </a:xfrm>
      </p:grpSpPr>
      <p:sp>
        <p:nvSpPr>
          <p:cNvPr id="318" name="Google Shape;318;g2c66cd488e4_0_72"/>
          <p:cNvSpPr txBox="1"/>
          <p:nvPr/>
        </p:nvSpPr>
        <p:spPr>
          <a:xfrm>
            <a:off x="7152225" y="9512150"/>
            <a:ext cx="4131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lang="es">
                <a:solidFill>
                  <a:srgbClr val="FFFFFF"/>
                </a:solidFill>
              </a:rPr>
              <a:t>26</a:t>
            </a:r>
            <a:endParaRPr b="1" i="0" sz="1400" u="none" cap="none" strike="noStrike">
              <a:solidFill>
                <a:srgbClr val="FFFFFF"/>
              </a:solidFill>
              <a:latin typeface="Arial"/>
              <a:ea typeface="Arial"/>
              <a:cs typeface="Arial"/>
              <a:sym typeface="Arial"/>
            </a:endParaRPr>
          </a:p>
        </p:txBody>
      </p:sp>
      <p:sp>
        <p:nvSpPr>
          <p:cNvPr id="319" name="Google Shape;319;g2c66cd488e4_0_72"/>
          <p:cNvSpPr txBox="1"/>
          <p:nvPr/>
        </p:nvSpPr>
        <p:spPr>
          <a:xfrm>
            <a:off x="686092" y="799194"/>
            <a:ext cx="6400200" cy="415500"/>
          </a:xfrm>
          <a:prstGeom prst="rect">
            <a:avLst/>
          </a:prstGeom>
          <a:noFill/>
          <a:ln>
            <a:noFill/>
          </a:ln>
        </p:spPr>
        <p:txBody>
          <a:bodyPr anchorCtr="0" anchor="t" bIns="91425" lIns="91425" spcFirstLastPara="1" rIns="91425" wrap="square" tIns="91425">
            <a:spAutoFit/>
          </a:bodyPr>
          <a:lstStyle/>
          <a:p>
            <a:pPr indent="0" lvl="0" marL="0" rtl="0" algn="just">
              <a:lnSpc>
                <a:spcPct val="107916"/>
              </a:lnSpc>
              <a:spcBef>
                <a:spcPts val="0"/>
              </a:spcBef>
              <a:spcAft>
                <a:spcPts val="800"/>
              </a:spcAft>
              <a:buClr>
                <a:schemeClr val="dk1"/>
              </a:buClr>
              <a:buSzPts val="1100"/>
              <a:buFont typeface="Arial"/>
              <a:buNone/>
            </a:pPr>
            <a:r>
              <a:rPr lang="es" sz="1500">
                <a:solidFill>
                  <a:srgbClr val="999999"/>
                </a:solidFill>
              </a:rPr>
              <a:t>XML  DE LA FACTURA CON ADDENDA CONSTRUCTORA</a:t>
            </a:r>
            <a:endParaRPr sz="1500">
              <a:solidFill>
                <a:srgbClr val="999999"/>
              </a:solidFill>
            </a:endParaRPr>
          </a:p>
        </p:txBody>
      </p:sp>
      <p:pic>
        <p:nvPicPr>
          <p:cNvPr id="320" name="Google Shape;320;g2c66cd488e4_0_72"/>
          <p:cNvPicPr preferRelativeResize="0"/>
          <p:nvPr/>
        </p:nvPicPr>
        <p:blipFill>
          <a:blip r:embed="rId4">
            <a:alphaModFix/>
          </a:blip>
          <a:stretch>
            <a:fillRect/>
          </a:stretch>
        </p:blipFill>
        <p:spPr>
          <a:xfrm>
            <a:off x="733200" y="1699725"/>
            <a:ext cx="6543123" cy="31794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actureApp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actureApp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FactureApp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